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roxima Nov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roximaNova-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25f7a30c8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25f7a30c8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5f7a30c8b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5f7a30c8b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5f7a30c8b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5f7a30c8b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f7a30c8b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f7a30c8b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5f7a30c8b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5f7a30c8b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f7a30c8b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5f7a30c8b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5f7a30c8b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5f7a30c8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6617c21a0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6617c21a0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6617c21a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6617c21a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5f7a30c8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5f7a30c8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2a6e5313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2a6e5313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5f7a30c8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5f7a30c8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5f7a30c8b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5f7a30c8b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6617c21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6617c21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5f7a30c8b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5f7a30c8b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5f7a30c8b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5f7a30c8b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6617c21a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6617c21a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6617c21a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6617c21a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26617c21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26617c21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22a7ed5a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22a7ed5a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5f7a30c8b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5f7a30c8b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6617c21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26617c21a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5f7a30c8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25f7a30c8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25f7a30c8b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25f7a30c8b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22a7ed5a9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22a7ed5a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25f7a30c8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25f7a30c8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25f7a30c8b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25f7a30c8b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5f7a30c8b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25f7a30c8b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25f7a30c8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25f7a30c8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26617c21a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26617c21a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5f7a30c8b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25f7a30c8b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5f7a30c8b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5f7a30c8b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f7a30c8b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f7a30c8b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5f7a30c8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5f7a30c8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5f7a30c8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5f7a30c8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5f7a30c8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5f7a30c8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5f7a30c8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5f7a30c8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5f7a30c8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5f7a30c8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5f7a30c8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5f7a30c8b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5f7a30c8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5f7a30c8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kaggle.com/vaishnaviasonawane/indian-sign-language-dataset" TargetMode="External"/><Relationship Id="rId4" Type="http://schemas.openxmlformats.org/officeDocument/2006/relationships/image" Target="../media/image12.png"/><Relationship Id="rId5"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kaggle.com/vaishnaviasonawane/indian-sign-language-dataset" TargetMode="External"/><Relationship Id="rId4" Type="http://schemas.openxmlformats.org/officeDocument/2006/relationships/image" Target="../media/image12.png"/><Relationship Id="rId5"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sciencedirect.com/science/article/pii/S1877050917320720" TargetMode="External"/><Relationship Id="rId4" Type="http://schemas.openxmlformats.org/officeDocument/2006/relationships/hyperlink" Target="https://www.sciencedirect.com/science/article/pii/S1877050918321331" TargetMode="External"/><Relationship Id="rId5" Type="http://schemas.openxmlformats.org/officeDocument/2006/relationships/hyperlink" Target="https://drive.google.com/file/d/1A37c4Ta9CVVFyhwjIFb3Uw_PJCsKs0lb/view?usp=sharing" TargetMode="External"/><Relationship Id="rId6" Type="http://schemas.openxmlformats.org/officeDocument/2006/relationships/hyperlink" Target="https://drive.google.com/file/d/1gOO20k-eyH7GtNm1PfjSQ5wXD9w6_5kD/view?usp=sharing" TargetMode="External"/><Relationship Id="rId7" Type="http://schemas.openxmlformats.org/officeDocument/2006/relationships/hyperlink" Target="https://drive.google.com/file/d/1EIQ-XWRxuzSEGoclHD1yBYRLzSeUpB18/view?usp=sharing" TargetMode="External"/><Relationship Id="rId8" Type="http://schemas.openxmlformats.org/officeDocument/2006/relationships/hyperlink" Target="https://drive.google.com/file/d/14sdlBv7UYz2qbprNgnMNL1QyvZBZFyXU/view?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youtube.com/watch?v=5Ym-dOS9ssA&amp;list=PLhhyoLH6IjfxVOdVC1P1L5z5azs0XjMsb" TargetMode="External"/><Relationship Id="rId4" Type="http://schemas.openxmlformats.org/officeDocument/2006/relationships/hyperlink" Target="https://www.youtube.com/watch?v=yQSEXcf6s2I&amp;list=PLCC34OHNcOtoC6GglhF3ncJ5rLwQrLGnV" TargetMode="External"/><Relationship Id="rId9" Type="http://schemas.openxmlformats.org/officeDocument/2006/relationships/hyperlink" Target="https://docs.python.org/3/library/pickle.html" TargetMode="External"/><Relationship Id="rId5" Type="http://schemas.openxmlformats.org/officeDocument/2006/relationships/hyperlink" Target="https://www.youtube.com/watch?v=FLf5qmSOkwU&amp;list=PLUc_7x68VCSN_WNoeAnfydLL22sYyobgW" TargetMode="External"/><Relationship Id="rId6" Type="http://schemas.openxmlformats.org/officeDocument/2006/relationships/hyperlink" Target="https://www.tensorflow.org/api_docs" TargetMode="External"/><Relationship Id="rId7" Type="http://schemas.openxmlformats.org/officeDocument/2006/relationships/hyperlink" Target="https://www.tensorflow.org/api_docs" TargetMode="External"/><Relationship Id="rId8" Type="http://schemas.openxmlformats.org/officeDocument/2006/relationships/hyperlink" Target="https://docs.python.org/3/library/tk.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ocs.google.com/document/d/1uq2HevDOJ6iAcZ3Sb9WJ8338SDogyoN1sAAxGpcL6tM/edit?usp=sharing" TargetMode="External"/><Relationship Id="rId4" Type="http://schemas.openxmlformats.org/officeDocument/2006/relationships/hyperlink" Target="https://docs.google.com/document/d/1eqRjkPP3jAmLcJOKgdSiNEXf5e0_F2P6KBfbLyNYihw/edit?usp=sharing" TargetMode="External"/><Relationship Id="rId5" Type="http://schemas.openxmlformats.org/officeDocument/2006/relationships/hyperlink" Target="https://indiansignlanguage.org/" TargetMode="External"/><Relationship Id="rId6" Type="http://schemas.openxmlformats.org/officeDocument/2006/relationships/hyperlink" Target="http://www.islrtc.nic.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jpg"/><Relationship Id="rId6" Type="http://schemas.openxmlformats.org/officeDocument/2006/relationships/image" Target="../media/image3.jpg"/><Relationship Id="rId7"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7.jpg"/><Relationship Id="rId6" Type="http://schemas.openxmlformats.org/officeDocument/2006/relationships/image" Target="../media/image13.png"/><Relationship Id="rId7"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Sign-Language Recognition Using Machine Learning</a:t>
            </a:r>
            <a:endParaRPr/>
          </a:p>
        </p:txBody>
      </p:sp>
      <p:sp>
        <p:nvSpPr>
          <p:cNvPr id="60" name="Google Shape;60;p13"/>
          <p:cNvSpPr txBox="1"/>
          <p:nvPr>
            <p:ph idx="1" type="subTitle"/>
          </p:nvPr>
        </p:nvSpPr>
        <p:spPr>
          <a:xfrm>
            <a:off x="7036350" y="3201200"/>
            <a:ext cx="1597200" cy="5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61" name="Google Shape;61;p13"/>
          <p:cNvSpPr txBox="1"/>
          <p:nvPr/>
        </p:nvSpPr>
        <p:spPr>
          <a:xfrm>
            <a:off x="6654175" y="3956525"/>
            <a:ext cx="1934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Guided By</a:t>
            </a:r>
            <a:endParaRPr sz="1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2000">
                <a:solidFill>
                  <a:schemeClr val="lt1"/>
                </a:solidFill>
                <a:latin typeface="Proxima Nova"/>
                <a:ea typeface="Proxima Nova"/>
                <a:cs typeface="Proxima Nova"/>
                <a:sym typeface="Proxima Nova"/>
              </a:rPr>
              <a:t>Dr. V Usha Bala</a:t>
            </a:r>
            <a:endParaRPr sz="2000">
              <a:solidFill>
                <a:schemeClr val="lt1"/>
              </a:solidFill>
              <a:latin typeface="Proxima Nova"/>
              <a:ea typeface="Proxima Nova"/>
              <a:cs typeface="Proxima Nova"/>
              <a:sym typeface="Proxima Nova"/>
            </a:endParaRPr>
          </a:p>
        </p:txBody>
      </p:sp>
      <p:sp>
        <p:nvSpPr>
          <p:cNvPr id="62" name="Google Shape;62;p13"/>
          <p:cNvSpPr txBox="1"/>
          <p:nvPr/>
        </p:nvSpPr>
        <p:spPr>
          <a:xfrm>
            <a:off x="386650" y="3875600"/>
            <a:ext cx="193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G kiran kumar (318126510139)</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E V M Prateek (318126510138)</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Azharuddin (318126510174)</a:t>
            </a:r>
            <a:endParaRPr sz="1000">
              <a:solidFill>
                <a:schemeClr val="lt1"/>
              </a:solidFill>
              <a:latin typeface="Proxima Nova"/>
              <a:ea typeface="Proxima Nova"/>
              <a:cs typeface="Proxima Nova"/>
              <a:sym typeface="Proxima Nova"/>
            </a:endParaRPr>
          </a:p>
        </p:txBody>
      </p:sp>
      <p:sp>
        <p:nvSpPr>
          <p:cNvPr id="63" name="Google Shape;63;p13"/>
          <p:cNvSpPr txBox="1"/>
          <p:nvPr/>
        </p:nvSpPr>
        <p:spPr>
          <a:xfrm>
            <a:off x="6654175" y="4522100"/>
            <a:ext cx="1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Internal review</a:t>
            </a:r>
            <a:endParaRPr>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 name="Shape 142"/>
        <p:cNvGrpSpPr/>
        <p:nvPr/>
      </p:nvGrpSpPr>
      <p:grpSpPr>
        <a:xfrm>
          <a:off x="0" y="0"/>
          <a:ext cx="0" cy="0"/>
          <a:chOff x="0" y="0"/>
          <a:chExt cx="0" cy="0"/>
        </a:xfrm>
      </p:grpSpPr>
      <p:sp>
        <p:nvSpPr>
          <p:cNvPr id="143" name="Google Shape;143;p2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FFFFFF"/>
                </a:solidFill>
                <a:latin typeface="Proxima Nova"/>
                <a:ea typeface="Proxima Nova"/>
                <a:cs typeface="Proxima Nova"/>
                <a:sym typeface="Proxima Nova"/>
              </a:rPr>
              <a:t>Module division</a:t>
            </a:r>
            <a:endParaRPr sz="2800">
              <a:solidFill>
                <a:srgbClr val="FFFFFF"/>
              </a:solidFill>
              <a:latin typeface="Proxima Nova"/>
              <a:ea typeface="Proxima Nova"/>
              <a:cs typeface="Proxima Nova"/>
              <a:sym typeface="Proxima Nova"/>
            </a:endParaRPr>
          </a:p>
        </p:txBody>
      </p:sp>
      <p:sp>
        <p:nvSpPr>
          <p:cNvPr id="144" name="Google Shape;144;p22"/>
          <p:cNvSpPr txBox="1"/>
          <p:nvPr/>
        </p:nvSpPr>
        <p:spPr>
          <a:xfrm>
            <a:off x="7216725" y="3018050"/>
            <a:ext cx="1188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202729"/>
                </a:solidFill>
                <a:latin typeface="Proxima Nova"/>
                <a:ea typeface="Proxima Nova"/>
                <a:cs typeface="Proxima Nova"/>
                <a:sym typeface="Proxima Nova"/>
              </a:rPr>
              <a:t>I am Kiran</a:t>
            </a:r>
            <a:endParaRPr>
              <a:solidFill>
                <a:srgbClr val="202729"/>
              </a:solidFill>
              <a:latin typeface="Proxima Nova"/>
              <a:ea typeface="Proxima Nova"/>
              <a:cs typeface="Proxima Nova"/>
              <a:sym typeface="Proxima Nova"/>
            </a:endParaRPr>
          </a:p>
        </p:txBody>
      </p:sp>
      <p:sp>
        <p:nvSpPr>
          <p:cNvPr id="145" name="Google Shape;145;p22"/>
          <p:cNvSpPr/>
          <p:nvPr/>
        </p:nvSpPr>
        <p:spPr>
          <a:xfrm>
            <a:off x="370500" y="2146750"/>
            <a:ext cx="1188900" cy="8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1994200" y="1536500"/>
            <a:ext cx="1787100" cy="205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4533250" y="741000"/>
            <a:ext cx="1645500" cy="116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4533250" y="3418250"/>
            <a:ext cx="1645500" cy="116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6930650" y="1808950"/>
            <a:ext cx="1536600" cy="152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22"/>
          <p:cNvCxnSpPr>
            <a:stCxn id="145" idx="3"/>
            <a:endCxn id="146" idx="1"/>
          </p:cNvCxnSpPr>
          <p:nvPr/>
        </p:nvCxnSpPr>
        <p:spPr>
          <a:xfrm flipH="1" rot="10800000">
            <a:off x="1559400" y="2566150"/>
            <a:ext cx="434700" cy="162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2"/>
          <p:cNvCxnSpPr>
            <a:stCxn id="146" idx="3"/>
            <a:endCxn id="147" idx="1"/>
          </p:cNvCxnSpPr>
          <p:nvPr/>
        </p:nvCxnSpPr>
        <p:spPr>
          <a:xfrm flipH="1" rot="10800000">
            <a:off x="3781300" y="1323950"/>
            <a:ext cx="752100" cy="12423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22"/>
          <p:cNvCxnSpPr>
            <a:stCxn id="146" idx="3"/>
            <a:endCxn id="148" idx="1"/>
          </p:cNvCxnSpPr>
          <p:nvPr/>
        </p:nvCxnSpPr>
        <p:spPr>
          <a:xfrm>
            <a:off x="3781300" y="2566250"/>
            <a:ext cx="752100" cy="14352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22"/>
          <p:cNvCxnSpPr>
            <a:stCxn id="147" idx="3"/>
            <a:endCxn id="149" idx="1"/>
          </p:cNvCxnSpPr>
          <p:nvPr/>
        </p:nvCxnSpPr>
        <p:spPr>
          <a:xfrm>
            <a:off x="6178750" y="1324050"/>
            <a:ext cx="751800" cy="12477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22"/>
          <p:cNvCxnSpPr>
            <a:stCxn id="148" idx="3"/>
            <a:endCxn id="149" idx="1"/>
          </p:cNvCxnSpPr>
          <p:nvPr/>
        </p:nvCxnSpPr>
        <p:spPr>
          <a:xfrm flipH="1" rot="10800000">
            <a:off x="6178750" y="2571800"/>
            <a:ext cx="751800" cy="142950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22"/>
          <p:cNvSpPr txBox="1"/>
          <p:nvPr/>
        </p:nvSpPr>
        <p:spPr>
          <a:xfrm>
            <a:off x="490350" y="2166700"/>
            <a:ext cx="89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INPUT</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lt1"/>
                </a:solidFill>
                <a:latin typeface="Proxima Nova"/>
                <a:ea typeface="Proxima Nova"/>
                <a:cs typeface="Proxima Nova"/>
                <a:sym typeface="Proxima Nova"/>
              </a:rPr>
              <a:t>Video or</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lt1"/>
                </a:solidFill>
                <a:latin typeface="Proxima Nova"/>
                <a:ea typeface="Proxima Nova"/>
                <a:cs typeface="Proxima Nova"/>
                <a:sym typeface="Proxima Nova"/>
              </a:rPr>
              <a:t>Image</a:t>
            </a:r>
            <a:endParaRPr b="1">
              <a:solidFill>
                <a:schemeClr val="lt1"/>
              </a:solidFill>
              <a:latin typeface="Proxima Nova"/>
              <a:ea typeface="Proxima Nova"/>
              <a:cs typeface="Proxima Nova"/>
              <a:sym typeface="Proxima Nova"/>
            </a:endParaRPr>
          </a:p>
        </p:txBody>
      </p:sp>
      <p:sp>
        <p:nvSpPr>
          <p:cNvPr id="156" name="Google Shape;156;p22"/>
          <p:cNvSpPr txBox="1"/>
          <p:nvPr/>
        </p:nvSpPr>
        <p:spPr>
          <a:xfrm>
            <a:off x="2209400" y="1951300"/>
            <a:ext cx="135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VIDEO PROCESSOR</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lt1"/>
                </a:solidFill>
                <a:latin typeface="Proxima Nova"/>
                <a:ea typeface="Proxima Nova"/>
                <a:cs typeface="Proxima Nova"/>
                <a:sym typeface="Proxima Nova"/>
              </a:rPr>
              <a:t>Extracts face, hand</a:t>
            </a:r>
            <a:endParaRPr b="1">
              <a:solidFill>
                <a:schemeClr val="lt1"/>
              </a:solidFill>
              <a:latin typeface="Proxima Nova"/>
              <a:ea typeface="Proxima Nova"/>
              <a:cs typeface="Proxima Nova"/>
              <a:sym typeface="Proxima Nova"/>
            </a:endParaRPr>
          </a:p>
        </p:txBody>
      </p:sp>
      <p:sp>
        <p:nvSpPr>
          <p:cNvPr id="157" name="Google Shape;157;p22"/>
          <p:cNvSpPr txBox="1"/>
          <p:nvPr/>
        </p:nvSpPr>
        <p:spPr>
          <a:xfrm>
            <a:off x="4718500" y="882675"/>
            <a:ext cx="135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Face gesture</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Recognition Model</a:t>
            </a:r>
            <a:endParaRPr b="1">
              <a:solidFill>
                <a:schemeClr val="lt1"/>
              </a:solidFill>
              <a:latin typeface="Proxima Nova"/>
              <a:ea typeface="Proxima Nova"/>
              <a:cs typeface="Proxima Nova"/>
              <a:sym typeface="Proxima Nova"/>
            </a:endParaRPr>
          </a:p>
        </p:txBody>
      </p:sp>
      <p:sp>
        <p:nvSpPr>
          <p:cNvPr id="158" name="Google Shape;158;p22"/>
          <p:cNvSpPr txBox="1"/>
          <p:nvPr/>
        </p:nvSpPr>
        <p:spPr>
          <a:xfrm>
            <a:off x="4773000" y="3520275"/>
            <a:ext cx="115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Hand gesture recognition Model</a:t>
            </a:r>
            <a:endParaRPr b="1">
              <a:solidFill>
                <a:schemeClr val="lt1"/>
              </a:solidFill>
              <a:latin typeface="Proxima Nova"/>
              <a:ea typeface="Proxima Nova"/>
              <a:cs typeface="Proxima Nova"/>
              <a:sym typeface="Proxima Nova"/>
            </a:endParaRPr>
          </a:p>
        </p:txBody>
      </p:sp>
      <p:sp>
        <p:nvSpPr>
          <p:cNvPr id="159" name="Google Shape;159;p22"/>
          <p:cNvSpPr txBox="1"/>
          <p:nvPr/>
        </p:nvSpPr>
        <p:spPr>
          <a:xfrm>
            <a:off x="7115900" y="1951300"/>
            <a:ext cx="1188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Text output </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 and Speaker output</a:t>
            </a:r>
            <a:endParaRPr b="1">
              <a:solidFill>
                <a:schemeClr val="lt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 name="Shape 163"/>
        <p:cNvGrpSpPr/>
        <p:nvPr/>
      </p:nvGrpSpPr>
      <p:grpSpPr>
        <a:xfrm>
          <a:off x="0" y="0"/>
          <a:ext cx="0" cy="0"/>
          <a:chOff x="0" y="0"/>
          <a:chExt cx="0" cy="0"/>
        </a:xfrm>
      </p:grpSpPr>
      <p:sp>
        <p:nvSpPr>
          <p:cNvPr id="164" name="Google Shape;164;p23"/>
          <p:cNvSpPr txBox="1"/>
          <p:nvPr/>
        </p:nvSpPr>
        <p:spPr>
          <a:xfrm>
            <a:off x="1382850" y="1940700"/>
            <a:ext cx="6378300" cy="1262100"/>
          </a:xfrm>
          <a:prstGeom prst="rect">
            <a:avLst/>
          </a:prstGeom>
          <a:noFill/>
          <a:ln>
            <a:noFill/>
          </a:ln>
        </p:spPr>
        <p:txBody>
          <a:bodyPr anchorCtr="0" anchor="t" bIns="91425" lIns="91425" spcFirstLastPara="1" rIns="91425" wrap="square" tIns="91425">
            <a:spAutoFit/>
          </a:bodyPr>
          <a:lstStyle/>
          <a:p>
            <a:pPr indent="457200" lvl="0" marL="0" rtl="0" algn="ctr">
              <a:spcBef>
                <a:spcPts val="0"/>
              </a:spcBef>
              <a:spcAft>
                <a:spcPts val="0"/>
              </a:spcAft>
              <a:buNone/>
            </a:pPr>
            <a:r>
              <a:rPr lang="en" sz="3500">
                <a:solidFill>
                  <a:schemeClr val="lt1"/>
                </a:solidFill>
                <a:latin typeface="Proxima Nova"/>
                <a:ea typeface="Proxima Nova"/>
                <a:cs typeface="Proxima Nova"/>
                <a:sym typeface="Proxima Nova"/>
              </a:rPr>
              <a:t>PHASE 01</a:t>
            </a:r>
            <a:endParaRPr sz="3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3500">
                <a:solidFill>
                  <a:schemeClr val="lt1"/>
                </a:solidFill>
                <a:latin typeface="Proxima Nova"/>
                <a:ea typeface="Proxima Nova"/>
                <a:cs typeface="Proxima Nova"/>
                <a:sym typeface="Proxima Nova"/>
              </a:rPr>
              <a:t>Alphabet Recognition</a:t>
            </a:r>
            <a:endParaRPr sz="3500">
              <a:solidFill>
                <a:schemeClr val="lt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8" name="Shape 168"/>
        <p:cNvGrpSpPr/>
        <p:nvPr/>
      </p:nvGrpSpPr>
      <p:grpSpPr>
        <a:xfrm>
          <a:off x="0" y="0"/>
          <a:ext cx="0" cy="0"/>
          <a:chOff x="0" y="0"/>
          <a:chExt cx="0" cy="0"/>
        </a:xfrm>
      </p:grpSpPr>
      <p:sp>
        <p:nvSpPr>
          <p:cNvPr id="169" name="Google Shape;169;p24"/>
          <p:cNvSpPr txBox="1"/>
          <p:nvPr>
            <p:ph type="title"/>
          </p:nvPr>
        </p:nvSpPr>
        <p:spPr>
          <a:xfrm>
            <a:off x="311700" y="412350"/>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Dataset Acquisition and Modifications</a:t>
            </a:r>
            <a:endParaRPr>
              <a:solidFill>
                <a:schemeClr val="lt1"/>
              </a:solidFill>
            </a:endParaRPr>
          </a:p>
        </p:txBody>
      </p:sp>
      <p:sp>
        <p:nvSpPr>
          <p:cNvPr id="170" name="Google Shape;170;p24"/>
          <p:cNvSpPr txBox="1"/>
          <p:nvPr/>
        </p:nvSpPr>
        <p:spPr>
          <a:xfrm>
            <a:off x="425000" y="1253175"/>
            <a:ext cx="84072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Dataset is taken from Kaggle (</a:t>
            </a:r>
            <a:r>
              <a:rPr lang="en" sz="1800" u="sng">
                <a:solidFill>
                  <a:schemeClr val="accent6"/>
                </a:solidFill>
                <a:latin typeface="Proxima Nova"/>
                <a:ea typeface="Proxima Nova"/>
                <a:cs typeface="Proxima Nova"/>
                <a:sym typeface="Proxima Nova"/>
                <a:hlinkClick r:id="rId3">
                  <a:extLst>
                    <a:ext uri="{A12FA001-AC4F-418D-AE19-62706E023703}">
                      <ahyp:hlinkClr val="tx"/>
                    </a:ext>
                  </a:extLst>
                </a:hlinkClick>
              </a:rPr>
              <a:t>Link</a:t>
            </a:r>
            <a:r>
              <a:rPr lang="en" sz="1800">
                <a:solidFill>
                  <a:schemeClr val="lt1"/>
                </a:solidFill>
                <a:latin typeface="Proxima Nova"/>
                <a:ea typeface="Proxima Nova"/>
                <a:cs typeface="Proxima Nova"/>
                <a:sym typeface="Proxima Nova"/>
              </a:rPr>
              <a:t>)</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Transformed dataset to account both right hand and left hand users.</a:t>
            </a:r>
            <a:endParaRPr sz="1800">
              <a:solidFill>
                <a:schemeClr val="lt1"/>
              </a:solidFill>
              <a:latin typeface="Proxima Nova"/>
              <a:ea typeface="Proxima Nova"/>
              <a:cs typeface="Proxima Nova"/>
              <a:sym typeface="Proxima Nova"/>
            </a:endParaRPr>
          </a:p>
        </p:txBody>
      </p:sp>
      <p:pic>
        <p:nvPicPr>
          <p:cNvPr id="171" name="Google Shape;171;p24"/>
          <p:cNvPicPr preferRelativeResize="0"/>
          <p:nvPr/>
        </p:nvPicPr>
        <p:blipFill>
          <a:blip r:embed="rId4">
            <a:alphaModFix/>
          </a:blip>
          <a:stretch>
            <a:fillRect/>
          </a:stretch>
        </p:blipFill>
        <p:spPr>
          <a:xfrm>
            <a:off x="917475" y="2260200"/>
            <a:ext cx="2353975" cy="2353975"/>
          </a:xfrm>
          <a:prstGeom prst="rect">
            <a:avLst/>
          </a:prstGeom>
          <a:noFill/>
          <a:ln>
            <a:noFill/>
          </a:ln>
        </p:spPr>
      </p:pic>
      <p:pic>
        <p:nvPicPr>
          <p:cNvPr id="172" name="Google Shape;172;p24"/>
          <p:cNvPicPr preferRelativeResize="0"/>
          <p:nvPr/>
        </p:nvPicPr>
        <p:blipFill>
          <a:blip r:embed="rId5">
            <a:alphaModFix/>
          </a:blip>
          <a:stretch>
            <a:fillRect/>
          </a:stretch>
        </p:blipFill>
        <p:spPr>
          <a:xfrm>
            <a:off x="6137200" y="2260200"/>
            <a:ext cx="2353975" cy="2353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44502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Code Analysis For phase - 1</a:t>
            </a:r>
            <a:endParaRPr>
              <a:solidFill>
                <a:schemeClr val="lt1"/>
              </a:solidFill>
            </a:endParaRPr>
          </a:p>
        </p:txBody>
      </p:sp>
      <p:sp>
        <p:nvSpPr>
          <p:cNvPr id="178" name="Google Shape;178;p25"/>
          <p:cNvSpPr txBox="1"/>
          <p:nvPr/>
        </p:nvSpPr>
        <p:spPr>
          <a:xfrm>
            <a:off x="403200" y="1133300"/>
            <a:ext cx="8429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Training phase (IMAGE dataset for signs/Alphabets)</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Train the CNN algorithm using Images of signs in Indian Sign language</a:t>
            </a:r>
            <a:endParaRPr sz="1800">
              <a:solidFill>
                <a:schemeClr val="lt1"/>
              </a:solidFill>
              <a:latin typeface="Proxima Nova"/>
              <a:ea typeface="Proxima Nova"/>
              <a:cs typeface="Proxima Nova"/>
              <a:sym typeface="Proxima Nova"/>
            </a:endParaRPr>
          </a:p>
        </p:txBody>
      </p:sp>
      <p:sp>
        <p:nvSpPr>
          <p:cNvPr id="179" name="Google Shape;179;p25"/>
          <p:cNvSpPr/>
          <p:nvPr/>
        </p:nvSpPr>
        <p:spPr>
          <a:xfrm>
            <a:off x="1057150" y="2811500"/>
            <a:ext cx="1514700" cy="132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3498025" y="2811500"/>
            <a:ext cx="2277600" cy="129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6701800" y="2811500"/>
            <a:ext cx="1602000" cy="129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25"/>
          <p:cNvCxnSpPr>
            <a:stCxn id="179" idx="3"/>
            <a:endCxn id="180" idx="1"/>
          </p:cNvCxnSpPr>
          <p:nvPr/>
        </p:nvCxnSpPr>
        <p:spPr>
          <a:xfrm flipH="1" rot="10800000">
            <a:off x="2571850" y="3460100"/>
            <a:ext cx="926100" cy="153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5"/>
          <p:cNvCxnSpPr>
            <a:stCxn id="180" idx="3"/>
            <a:endCxn id="181" idx="1"/>
          </p:cNvCxnSpPr>
          <p:nvPr/>
        </p:nvCxnSpPr>
        <p:spPr>
          <a:xfrm>
            <a:off x="5775625" y="3459950"/>
            <a:ext cx="926100" cy="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25"/>
          <p:cNvSpPr txBox="1"/>
          <p:nvPr/>
        </p:nvSpPr>
        <p:spPr>
          <a:xfrm>
            <a:off x="1291450" y="3229100"/>
            <a:ext cx="104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IMAGES</a:t>
            </a:r>
            <a:endParaRPr b="1" sz="1800">
              <a:solidFill>
                <a:schemeClr val="lt1"/>
              </a:solidFill>
              <a:latin typeface="Proxima Nova"/>
              <a:ea typeface="Proxima Nova"/>
              <a:cs typeface="Proxima Nova"/>
              <a:sym typeface="Proxima Nova"/>
            </a:endParaRPr>
          </a:p>
        </p:txBody>
      </p:sp>
      <p:sp>
        <p:nvSpPr>
          <p:cNvPr id="185" name="Google Shape;185;p25"/>
          <p:cNvSpPr txBox="1"/>
          <p:nvPr/>
        </p:nvSpPr>
        <p:spPr>
          <a:xfrm>
            <a:off x="3786625" y="3229100"/>
            <a:ext cx="19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CNN MODEL</a:t>
            </a:r>
            <a:endParaRPr b="1" sz="1800">
              <a:solidFill>
                <a:schemeClr val="lt1"/>
              </a:solidFill>
              <a:latin typeface="Proxima Nova"/>
              <a:ea typeface="Proxima Nova"/>
              <a:cs typeface="Proxima Nova"/>
              <a:sym typeface="Proxima Nova"/>
            </a:endParaRPr>
          </a:p>
        </p:txBody>
      </p:sp>
      <p:sp>
        <p:nvSpPr>
          <p:cNvPr id="186" name="Google Shape;186;p25"/>
          <p:cNvSpPr txBox="1"/>
          <p:nvPr/>
        </p:nvSpPr>
        <p:spPr>
          <a:xfrm>
            <a:off x="6936100" y="3105950"/>
            <a:ext cx="1458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TRAINED MODEL</a:t>
            </a:r>
            <a:endParaRPr b="1" sz="1800">
              <a:solidFill>
                <a:schemeClr val="lt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22">
                <a:solidFill>
                  <a:schemeClr val="lt1"/>
                </a:solidFill>
              </a:rPr>
              <a:t>Recognition Phase</a:t>
            </a:r>
            <a:r>
              <a:rPr lang="en">
                <a:solidFill>
                  <a:schemeClr val="lt1"/>
                </a:solidFill>
              </a:rPr>
              <a:t> </a:t>
            </a:r>
            <a:endParaRPr>
              <a:solidFill>
                <a:schemeClr val="lt1"/>
              </a:solidFill>
            </a:endParaRPr>
          </a:p>
        </p:txBody>
      </p:sp>
      <p:sp>
        <p:nvSpPr>
          <p:cNvPr id="192" name="Google Shape;192;p26"/>
          <p:cNvSpPr txBox="1"/>
          <p:nvPr/>
        </p:nvSpPr>
        <p:spPr>
          <a:xfrm>
            <a:off x="311700" y="1122450"/>
            <a:ext cx="85206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Use the trained model to recognised Alphabets and Digits.</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Recognise the gesture from the image.</a:t>
            </a:r>
            <a:endParaRPr sz="1800">
              <a:solidFill>
                <a:schemeClr val="lt1"/>
              </a:solidFill>
              <a:latin typeface="Proxima Nova"/>
              <a:ea typeface="Proxima Nova"/>
              <a:cs typeface="Proxima Nova"/>
              <a:sym typeface="Proxima Nova"/>
            </a:endParaRPr>
          </a:p>
        </p:txBody>
      </p:sp>
      <p:sp>
        <p:nvSpPr>
          <p:cNvPr id="193" name="Google Shape;193;p26"/>
          <p:cNvSpPr/>
          <p:nvPr/>
        </p:nvSpPr>
        <p:spPr>
          <a:xfrm>
            <a:off x="610275" y="2545500"/>
            <a:ext cx="1558200" cy="14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txBox="1"/>
          <p:nvPr/>
        </p:nvSpPr>
        <p:spPr>
          <a:xfrm>
            <a:off x="795675" y="3001050"/>
            <a:ext cx="118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IMAGES</a:t>
            </a:r>
            <a:endParaRPr b="1" sz="1800">
              <a:solidFill>
                <a:schemeClr val="lt1"/>
              </a:solidFill>
              <a:latin typeface="Proxima Nova"/>
              <a:ea typeface="Proxima Nova"/>
              <a:cs typeface="Proxima Nova"/>
              <a:sym typeface="Proxima Nova"/>
            </a:endParaRPr>
          </a:p>
        </p:txBody>
      </p:sp>
      <p:sp>
        <p:nvSpPr>
          <p:cNvPr id="195" name="Google Shape;195;p26"/>
          <p:cNvSpPr/>
          <p:nvPr/>
        </p:nvSpPr>
        <p:spPr>
          <a:xfrm>
            <a:off x="3259075" y="2545500"/>
            <a:ext cx="2114100" cy="14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txBox="1"/>
          <p:nvPr/>
        </p:nvSpPr>
        <p:spPr>
          <a:xfrm>
            <a:off x="3320425" y="2845800"/>
            <a:ext cx="1991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TRAINED CNN MODEL</a:t>
            </a:r>
            <a:endParaRPr b="1" sz="1800">
              <a:solidFill>
                <a:schemeClr val="lt1"/>
              </a:solidFill>
              <a:latin typeface="Proxima Nova"/>
              <a:ea typeface="Proxima Nova"/>
              <a:cs typeface="Proxima Nova"/>
              <a:sym typeface="Proxima Nova"/>
            </a:endParaRPr>
          </a:p>
        </p:txBody>
      </p:sp>
      <p:sp>
        <p:nvSpPr>
          <p:cNvPr id="197" name="Google Shape;197;p26"/>
          <p:cNvSpPr/>
          <p:nvPr/>
        </p:nvSpPr>
        <p:spPr>
          <a:xfrm>
            <a:off x="6534475" y="2512350"/>
            <a:ext cx="1558200" cy="14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txBox="1"/>
          <p:nvPr/>
        </p:nvSpPr>
        <p:spPr>
          <a:xfrm>
            <a:off x="6499075" y="2878950"/>
            <a:ext cx="1683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RECOGNISED GESTURES</a:t>
            </a:r>
            <a:endParaRPr b="1" sz="1800">
              <a:solidFill>
                <a:schemeClr val="lt1"/>
              </a:solidFill>
              <a:latin typeface="Proxima Nova"/>
              <a:ea typeface="Proxima Nova"/>
              <a:cs typeface="Proxima Nova"/>
              <a:sym typeface="Proxima Nova"/>
            </a:endParaRPr>
          </a:p>
        </p:txBody>
      </p:sp>
      <p:cxnSp>
        <p:nvCxnSpPr>
          <p:cNvPr id="199" name="Google Shape;199;p26"/>
          <p:cNvCxnSpPr>
            <a:stCxn id="194" idx="3"/>
            <a:endCxn id="195" idx="1"/>
          </p:cNvCxnSpPr>
          <p:nvPr/>
        </p:nvCxnSpPr>
        <p:spPr>
          <a:xfrm>
            <a:off x="1983075" y="3231900"/>
            <a:ext cx="1275900" cy="16500"/>
          </a:xfrm>
          <a:prstGeom prst="straightConnector1">
            <a:avLst/>
          </a:prstGeom>
          <a:noFill/>
          <a:ln cap="flat" cmpd="sng" w="9525">
            <a:solidFill>
              <a:schemeClr val="dk2"/>
            </a:solidFill>
            <a:prstDash val="solid"/>
            <a:round/>
            <a:headEnd len="med" w="med" type="none"/>
            <a:tailEnd len="med" w="med" type="triangle"/>
          </a:ln>
        </p:spPr>
      </p:cxnSp>
      <p:cxnSp>
        <p:nvCxnSpPr>
          <p:cNvPr id="200" name="Google Shape;200;p26"/>
          <p:cNvCxnSpPr>
            <a:stCxn id="196" idx="3"/>
            <a:endCxn id="198" idx="1"/>
          </p:cNvCxnSpPr>
          <p:nvPr/>
        </p:nvCxnSpPr>
        <p:spPr>
          <a:xfrm>
            <a:off x="5311825" y="3215250"/>
            <a:ext cx="1187400" cy="33300"/>
          </a:xfrm>
          <a:prstGeom prst="straightConnector1">
            <a:avLst/>
          </a:prstGeom>
          <a:noFill/>
          <a:ln cap="flat" cmpd="sng" w="9525">
            <a:solidFill>
              <a:schemeClr val="dk2"/>
            </a:solidFill>
            <a:prstDash val="solid"/>
            <a:round/>
            <a:headEnd len="med" w="med" type="none"/>
            <a:tailEnd len="med" w="med" type="triangle"/>
          </a:ln>
        </p:spPr>
      </p:cxnSp>
      <p:sp>
        <p:nvSpPr>
          <p:cNvPr id="201" name="Google Shape;201;p26"/>
          <p:cNvSpPr txBox="1"/>
          <p:nvPr/>
        </p:nvSpPr>
        <p:spPr>
          <a:xfrm>
            <a:off x="2402200" y="2985600"/>
            <a:ext cx="80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lt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5" name="Shape 205"/>
        <p:cNvGrpSpPr/>
        <p:nvPr/>
      </p:nvGrpSpPr>
      <p:grpSpPr>
        <a:xfrm>
          <a:off x="0" y="0"/>
          <a:ext cx="0" cy="0"/>
          <a:chOff x="0" y="0"/>
          <a:chExt cx="0" cy="0"/>
        </a:xfrm>
      </p:grpSpPr>
      <p:sp>
        <p:nvSpPr>
          <p:cNvPr id="206" name="Google Shape;206;p27"/>
          <p:cNvSpPr txBox="1"/>
          <p:nvPr>
            <p:ph type="title"/>
          </p:nvPr>
        </p:nvSpPr>
        <p:spPr>
          <a:xfrm>
            <a:off x="185475" y="508125"/>
            <a:ext cx="7629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Convolution Neural Networks</a:t>
            </a:r>
            <a:endParaRPr>
              <a:solidFill>
                <a:schemeClr val="lt1"/>
              </a:solidFill>
            </a:endParaRPr>
          </a:p>
        </p:txBody>
      </p:sp>
      <p:pic>
        <p:nvPicPr>
          <p:cNvPr id="207" name="Google Shape;207;p27"/>
          <p:cNvPicPr preferRelativeResize="0"/>
          <p:nvPr/>
        </p:nvPicPr>
        <p:blipFill>
          <a:blip r:embed="rId3">
            <a:alphaModFix/>
          </a:blip>
          <a:stretch>
            <a:fillRect/>
          </a:stretch>
        </p:blipFill>
        <p:spPr>
          <a:xfrm>
            <a:off x="7815175" y="143925"/>
            <a:ext cx="1111800" cy="1111800"/>
          </a:xfrm>
          <a:prstGeom prst="rect">
            <a:avLst/>
          </a:prstGeom>
          <a:noFill/>
          <a:ln>
            <a:noFill/>
          </a:ln>
        </p:spPr>
      </p:pic>
      <p:sp>
        <p:nvSpPr>
          <p:cNvPr id="208" name="Google Shape;208;p27"/>
          <p:cNvSpPr txBox="1"/>
          <p:nvPr/>
        </p:nvSpPr>
        <p:spPr>
          <a:xfrm>
            <a:off x="1079550" y="2968825"/>
            <a:ext cx="72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Input</a:t>
            </a:r>
            <a:endParaRPr sz="1800">
              <a:solidFill>
                <a:schemeClr val="lt1"/>
              </a:solidFill>
              <a:latin typeface="Proxima Nova"/>
              <a:ea typeface="Proxima Nova"/>
              <a:cs typeface="Proxima Nova"/>
              <a:sym typeface="Proxima Nova"/>
            </a:endParaRPr>
          </a:p>
        </p:txBody>
      </p:sp>
      <p:sp>
        <p:nvSpPr>
          <p:cNvPr id="209" name="Google Shape;209;p27"/>
          <p:cNvSpPr txBox="1"/>
          <p:nvPr/>
        </p:nvSpPr>
        <p:spPr>
          <a:xfrm>
            <a:off x="341550" y="1516925"/>
            <a:ext cx="84084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Training with image data and Extracting Features</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Each sign having a certain interval and Automatically detected from input video stream</a:t>
            </a:r>
            <a:endParaRPr sz="1800">
              <a:solidFill>
                <a:schemeClr val="lt1"/>
              </a:solidFill>
              <a:latin typeface="Proxima Nova"/>
              <a:ea typeface="Proxima Nova"/>
              <a:cs typeface="Proxima Nova"/>
              <a:sym typeface="Proxima Nova"/>
            </a:endParaRPr>
          </a:p>
        </p:txBody>
      </p:sp>
      <p:sp>
        <p:nvSpPr>
          <p:cNvPr id="210" name="Google Shape;210;p27"/>
          <p:cNvSpPr txBox="1"/>
          <p:nvPr/>
        </p:nvSpPr>
        <p:spPr>
          <a:xfrm>
            <a:off x="3074050" y="2963550"/>
            <a:ext cx="192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Trained model</a:t>
            </a:r>
            <a:endParaRPr>
              <a:latin typeface="Proxima Nova"/>
              <a:ea typeface="Proxima Nova"/>
              <a:cs typeface="Proxima Nova"/>
              <a:sym typeface="Proxima Nova"/>
            </a:endParaRPr>
          </a:p>
        </p:txBody>
      </p:sp>
      <p:sp>
        <p:nvSpPr>
          <p:cNvPr id="211" name="Google Shape;211;p27"/>
          <p:cNvSpPr txBox="1"/>
          <p:nvPr/>
        </p:nvSpPr>
        <p:spPr>
          <a:xfrm>
            <a:off x="6268850" y="2799900"/>
            <a:ext cx="251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OUTPUT</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Recognised Gesture</a:t>
            </a:r>
            <a:endParaRPr>
              <a:latin typeface="Proxima Nova"/>
              <a:ea typeface="Proxima Nova"/>
              <a:cs typeface="Proxima Nova"/>
              <a:sym typeface="Proxima Nova"/>
            </a:endParaRPr>
          </a:p>
        </p:txBody>
      </p:sp>
      <p:cxnSp>
        <p:nvCxnSpPr>
          <p:cNvPr id="212" name="Google Shape;212;p27"/>
          <p:cNvCxnSpPr>
            <a:stCxn id="208" idx="3"/>
            <a:endCxn id="210" idx="1"/>
          </p:cNvCxnSpPr>
          <p:nvPr/>
        </p:nvCxnSpPr>
        <p:spPr>
          <a:xfrm flipH="1" rot="10800000">
            <a:off x="1808250" y="3194275"/>
            <a:ext cx="1265700" cy="54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7"/>
          <p:cNvCxnSpPr>
            <a:stCxn id="210" idx="3"/>
            <a:endCxn id="211" idx="1"/>
          </p:cNvCxnSpPr>
          <p:nvPr/>
        </p:nvCxnSpPr>
        <p:spPr>
          <a:xfrm flipH="1" rot="10800000">
            <a:off x="5003050" y="3169500"/>
            <a:ext cx="1265700" cy="2490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27"/>
          <p:cNvSpPr txBox="1"/>
          <p:nvPr/>
        </p:nvSpPr>
        <p:spPr>
          <a:xfrm>
            <a:off x="705450" y="3624550"/>
            <a:ext cx="147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Image  data</a:t>
            </a:r>
            <a:endParaRPr>
              <a:latin typeface="Proxima Nova"/>
              <a:ea typeface="Proxima Nova"/>
              <a:cs typeface="Proxima Nova"/>
              <a:sym typeface="Proxima Nova"/>
            </a:endParaRPr>
          </a:p>
        </p:txBody>
      </p:sp>
      <p:sp>
        <p:nvSpPr>
          <p:cNvPr id="215" name="Google Shape;215;p27"/>
          <p:cNvSpPr txBox="1"/>
          <p:nvPr/>
        </p:nvSpPr>
        <p:spPr>
          <a:xfrm>
            <a:off x="3261825" y="3624550"/>
            <a:ext cx="1476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Trained using image Dataset</a:t>
            </a:r>
            <a:endParaRPr>
              <a:latin typeface="Proxima Nova"/>
              <a:ea typeface="Proxima Nova"/>
              <a:cs typeface="Proxima Nova"/>
              <a:sym typeface="Proxima Nova"/>
            </a:endParaRPr>
          </a:p>
        </p:txBody>
      </p:sp>
      <p:sp>
        <p:nvSpPr>
          <p:cNvPr id="216" name="Google Shape;216;p27"/>
          <p:cNvSpPr txBox="1"/>
          <p:nvPr/>
        </p:nvSpPr>
        <p:spPr>
          <a:xfrm>
            <a:off x="6603650" y="3805975"/>
            <a:ext cx="184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Alphabet  based on training data</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0" name="Shape 220"/>
        <p:cNvGrpSpPr/>
        <p:nvPr/>
      </p:nvGrpSpPr>
      <p:grpSpPr>
        <a:xfrm>
          <a:off x="0" y="0"/>
          <a:ext cx="0" cy="0"/>
          <a:chOff x="0" y="0"/>
          <a:chExt cx="0" cy="0"/>
        </a:xfrm>
      </p:grpSpPr>
      <p:sp>
        <p:nvSpPr>
          <p:cNvPr id="221" name="Google Shape;221;p28"/>
          <p:cNvSpPr txBox="1"/>
          <p:nvPr>
            <p:ph type="title"/>
          </p:nvPr>
        </p:nvSpPr>
        <p:spPr>
          <a:xfrm>
            <a:off x="185475" y="508125"/>
            <a:ext cx="7629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Convolution Neural Networks Architecture</a:t>
            </a:r>
            <a:endParaRPr>
              <a:solidFill>
                <a:schemeClr val="lt1"/>
              </a:solidFill>
            </a:endParaRPr>
          </a:p>
        </p:txBody>
      </p:sp>
      <p:pic>
        <p:nvPicPr>
          <p:cNvPr id="222" name="Google Shape;222;p28"/>
          <p:cNvPicPr preferRelativeResize="0"/>
          <p:nvPr/>
        </p:nvPicPr>
        <p:blipFill>
          <a:blip r:embed="rId3">
            <a:alphaModFix/>
          </a:blip>
          <a:stretch>
            <a:fillRect/>
          </a:stretch>
        </p:blipFill>
        <p:spPr>
          <a:xfrm>
            <a:off x="7815175" y="143925"/>
            <a:ext cx="1111800" cy="1111800"/>
          </a:xfrm>
          <a:prstGeom prst="rect">
            <a:avLst/>
          </a:prstGeom>
          <a:noFill/>
          <a:ln>
            <a:noFill/>
          </a:ln>
        </p:spPr>
      </p:pic>
      <p:pic>
        <p:nvPicPr>
          <p:cNvPr id="223" name="Google Shape;223;p28"/>
          <p:cNvPicPr preferRelativeResize="0"/>
          <p:nvPr/>
        </p:nvPicPr>
        <p:blipFill>
          <a:blip r:embed="rId4">
            <a:alphaModFix/>
          </a:blip>
          <a:stretch>
            <a:fillRect/>
          </a:stretch>
        </p:blipFill>
        <p:spPr>
          <a:xfrm>
            <a:off x="1483850" y="1209450"/>
            <a:ext cx="5409166" cy="3757876"/>
          </a:xfrm>
          <a:prstGeom prst="rect">
            <a:avLst/>
          </a:prstGeom>
          <a:noFill/>
          <a:ln>
            <a:noFill/>
          </a:ln>
        </p:spPr>
      </p:pic>
      <p:sp>
        <p:nvSpPr>
          <p:cNvPr id="224" name="Google Shape;224;p28"/>
          <p:cNvSpPr txBox="1"/>
          <p:nvPr/>
        </p:nvSpPr>
        <p:spPr>
          <a:xfrm>
            <a:off x="2044050" y="3824050"/>
            <a:ext cx="14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DENSE 512</a:t>
            </a:r>
            <a:endParaRPr b="1">
              <a:latin typeface="Proxima Nova"/>
              <a:ea typeface="Proxima Nova"/>
              <a:cs typeface="Proxima Nova"/>
              <a:sym typeface="Proxima Nova"/>
            </a:endParaRPr>
          </a:p>
        </p:txBody>
      </p:sp>
      <p:sp>
        <p:nvSpPr>
          <p:cNvPr id="225" name="Google Shape;225;p28"/>
          <p:cNvSpPr txBox="1"/>
          <p:nvPr/>
        </p:nvSpPr>
        <p:spPr>
          <a:xfrm>
            <a:off x="1600250" y="1541575"/>
            <a:ext cx="19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OUTPUT (DENSE 35)</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sp>
        <p:nvSpPr>
          <p:cNvPr id="230" name="Google Shape;230;p29"/>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Accuracy Graphs</a:t>
            </a:r>
            <a:endParaRPr>
              <a:solidFill>
                <a:schemeClr val="lt1"/>
              </a:solidFill>
            </a:endParaRPr>
          </a:p>
        </p:txBody>
      </p:sp>
      <p:pic>
        <p:nvPicPr>
          <p:cNvPr id="231" name="Google Shape;231;p29"/>
          <p:cNvPicPr preferRelativeResize="0"/>
          <p:nvPr/>
        </p:nvPicPr>
        <p:blipFill>
          <a:blip r:embed="rId3">
            <a:alphaModFix/>
          </a:blip>
          <a:stretch>
            <a:fillRect/>
          </a:stretch>
        </p:blipFill>
        <p:spPr>
          <a:xfrm>
            <a:off x="459024" y="1196150"/>
            <a:ext cx="3877251" cy="3436100"/>
          </a:xfrm>
          <a:prstGeom prst="rect">
            <a:avLst/>
          </a:prstGeom>
          <a:noFill/>
          <a:ln>
            <a:noFill/>
          </a:ln>
        </p:spPr>
      </p:pic>
      <p:pic>
        <p:nvPicPr>
          <p:cNvPr id="232" name="Google Shape;232;p29"/>
          <p:cNvPicPr preferRelativeResize="0"/>
          <p:nvPr/>
        </p:nvPicPr>
        <p:blipFill>
          <a:blip r:embed="rId4">
            <a:alphaModFix/>
          </a:blip>
          <a:stretch>
            <a:fillRect/>
          </a:stretch>
        </p:blipFill>
        <p:spPr>
          <a:xfrm>
            <a:off x="4659000" y="1196150"/>
            <a:ext cx="3746749" cy="343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sp>
        <p:nvSpPr>
          <p:cNvPr id="237" name="Google Shape;237;p30"/>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Sample Output</a:t>
            </a:r>
            <a:endParaRPr>
              <a:solidFill>
                <a:schemeClr val="lt1"/>
              </a:solidFill>
            </a:endParaRPr>
          </a:p>
        </p:txBody>
      </p:sp>
      <p:sp>
        <p:nvSpPr>
          <p:cNvPr id="238" name="Google Shape;238;p30"/>
          <p:cNvSpPr txBox="1"/>
          <p:nvPr/>
        </p:nvSpPr>
        <p:spPr>
          <a:xfrm>
            <a:off x="6554025" y="2176575"/>
            <a:ext cx="7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HI</a:t>
            </a:r>
            <a:endParaRPr>
              <a:latin typeface="Proxima Nova"/>
              <a:ea typeface="Proxima Nova"/>
              <a:cs typeface="Proxima Nova"/>
              <a:sym typeface="Proxima Nova"/>
            </a:endParaRPr>
          </a:p>
        </p:txBody>
      </p:sp>
      <p:pic>
        <p:nvPicPr>
          <p:cNvPr id="239" name="Google Shape;239;p30"/>
          <p:cNvPicPr preferRelativeResize="0"/>
          <p:nvPr/>
        </p:nvPicPr>
        <p:blipFill>
          <a:blip r:embed="rId3">
            <a:alphaModFix/>
          </a:blip>
          <a:stretch>
            <a:fillRect/>
          </a:stretch>
        </p:blipFill>
        <p:spPr>
          <a:xfrm>
            <a:off x="4827425" y="1828550"/>
            <a:ext cx="4050300" cy="1731650"/>
          </a:xfrm>
          <a:prstGeom prst="rect">
            <a:avLst/>
          </a:prstGeom>
          <a:noFill/>
          <a:ln>
            <a:noFill/>
          </a:ln>
        </p:spPr>
      </p:pic>
      <p:pic>
        <p:nvPicPr>
          <p:cNvPr id="240" name="Google Shape;240;p30"/>
          <p:cNvPicPr preferRelativeResize="0"/>
          <p:nvPr/>
        </p:nvPicPr>
        <p:blipFill rotWithShape="1">
          <a:blip r:embed="rId4">
            <a:alphaModFix/>
          </a:blip>
          <a:srcRect b="0" l="0" r="0" t="12403"/>
          <a:stretch/>
        </p:blipFill>
        <p:spPr>
          <a:xfrm>
            <a:off x="336025" y="1479288"/>
            <a:ext cx="4491400" cy="243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4" name="Shape 244"/>
        <p:cNvGrpSpPr/>
        <p:nvPr/>
      </p:nvGrpSpPr>
      <p:grpSpPr>
        <a:xfrm>
          <a:off x="0" y="0"/>
          <a:ext cx="0" cy="0"/>
          <a:chOff x="0" y="0"/>
          <a:chExt cx="0" cy="0"/>
        </a:xfrm>
      </p:grpSpPr>
      <p:sp>
        <p:nvSpPr>
          <p:cNvPr id="245" name="Google Shape;245;p31"/>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
        <p:nvSpPr>
          <p:cNvPr id="246" name="Google Shape;246;p31"/>
          <p:cNvSpPr txBox="1"/>
          <p:nvPr/>
        </p:nvSpPr>
        <p:spPr>
          <a:xfrm>
            <a:off x="6554025" y="2176575"/>
            <a:ext cx="7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HI</a:t>
            </a:r>
            <a:endParaRPr>
              <a:latin typeface="Proxima Nova"/>
              <a:ea typeface="Proxima Nova"/>
              <a:cs typeface="Proxima Nova"/>
              <a:sym typeface="Proxima Nova"/>
            </a:endParaRPr>
          </a:p>
        </p:txBody>
      </p:sp>
      <p:pic>
        <p:nvPicPr>
          <p:cNvPr id="247" name="Google Shape;247;p31"/>
          <p:cNvPicPr preferRelativeResize="0"/>
          <p:nvPr/>
        </p:nvPicPr>
        <p:blipFill>
          <a:blip r:embed="rId3">
            <a:alphaModFix/>
          </a:blip>
          <a:stretch>
            <a:fillRect/>
          </a:stretch>
        </p:blipFill>
        <p:spPr>
          <a:xfrm>
            <a:off x="76200" y="259525"/>
            <a:ext cx="8601000" cy="4718825"/>
          </a:xfrm>
          <a:prstGeom prst="rect">
            <a:avLst/>
          </a:prstGeom>
          <a:noFill/>
          <a:ln>
            <a:noFill/>
          </a:ln>
        </p:spPr>
      </p:pic>
      <p:sp>
        <p:nvSpPr>
          <p:cNvPr id="248" name="Google Shape;248;p31"/>
          <p:cNvSpPr/>
          <p:nvPr/>
        </p:nvSpPr>
        <p:spPr>
          <a:xfrm>
            <a:off x="1734150" y="3043625"/>
            <a:ext cx="448200" cy="1863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3503725" y="1592600"/>
            <a:ext cx="1167900" cy="1356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is sign language?</a:t>
            </a:r>
            <a:endParaRPr>
              <a:solidFill>
                <a:schemeClr val="lt1"/>
              </a:solidFill>
            </a:endParaRPr>
          </a:p>
        </p:txBody>
      </p:sp>
      <p:sp>
        <p:nvSpPr>
          <p:cNvPr id="69" name="Google Shape;69;p14"/>
          <p:cNvSpPr txBox="1"/>
          <p:nvPr>
            <p:ph idx="1" type="body"/>
          </p:nvPr>
        </p:nvSpPr>
        <p:spPr>
          <a:xfrm>
            <a:off x="311700" y="1104375"/>
            <a:ext cx="8520600" cy="3669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Char char="●"/>
            </a:pPr>
            <a:r>
              <a:rPr lang="en" sz="1600">
                <a:solidFill>
                  <a:schemeClr val="lt1"/>
                </a:solidFill>
              </a:rPr>
              <a:t>Sign language is a way of communicating using hand gestures and movements, body language and facial expressions, instead of spoken words.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There are different sign languages</a:t>
            </a:r>
            <a:endParaRPr sz="1600">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Indian sign language</a:t>
            </a:r>
            <a:endParaRPr sz="1600">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American sign language</a:t>
            </a:r>
            <a:endParaRPr sz="1600">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British sign language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The sign language we are Recognising is </a:t>
            </a:r>
            <a:r>
              <a:rPr lang="en" sz="1600">
                <a:solidFill>
                  <a:srgbClr val="FFFF00"/>
                </a:solidFill>
              </a:rPr>
              <a:t>INDIAN Sign Language</a:t>
            </a:r>
            <a:endParaRPr sz="160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3" name="Shape 253"/>
        <p:cNvGrpSpPr/>
        <p:nvPr/>
      </p:nvGrpSpPr>
      <p:grpSpPr>
        <a:xfrm>
          <a:off x="0" y="0"/>
          <a:ext cx="0" cy="0"/>
          <a:chOff x="0" y="0"/>
          <a:chExt cx="0" cy="0"/>
        </a:xfrm>
      </p:grpSpPr>
      <p:sp>
        <p:nvSpPr>
          <p:cNvPr id="254" name="Google Shape;254;p32"/>
          <p:cNvSpPr txBox="1"/>
          <p:nvPr/>
        </p:nvSpPr>
        <p:spPr>
          <a:xfrm>
            <a:off x="1382850" y="1940700"/>
            <a:ext cx="63783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Proxima Nova"/>
                <a:ea typeface="Proxima Nova"/>
                <a:cs typeface="Proxima Nova"/>
                <a:sym typeface="Proxima Nova"/>
              </a:rPr>
              <a:t>PHASE </a:t>
            </a:r>
            <a:r>
              <a:rPr lang="en" sz="3500">
                <a:solidFill>
                  <a:schemeClr val="lt1"/>
                </a:solidFill>
                <a:latin typeface="Proxima Nova"/>
                <a:ea typeface="Proxima Nova"/>
                <a:cs typeface="Proxima Nova"/>
                <a:sym typeface="Proxima Nova"/>
              </a:rPr>
              <a:t>02</a:t>
            </a:r>
            <a:endParaRPr sz="3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3500">
                <a:solidFill>
                  <a:schemeClr val="lt1"/>
                </a:solidFill>
                <a:latin typeface="Proxima Nova"/>
                <a:ea typeface="Proxima Nova"/>
                <a:cs typeface="Proxima Nova"/>
                <a:sym typeface="Proxima Nova"/>
              </a:rPr>
              <a:t>SIGN Recognition</a:t>
            </a:r>
            <a:endParaRPr sz="3500">
              <a:solidFill>
                <a:schemeClr val="lt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 name="Shape 258"/>
        <p:cNvGrpSpPr/>
        <p:nvPr/>
      </p:nvGrpSpPr>
      <p:grpSpPr>
        <a:xfrm>
          <a:off x="0" y="0"/>
          <a:ext cx="0" cy="0"/>
          <a:chOff x="0" y="0"/>
          <a:chExt cx="0" cy="0"/>
        </a:xfrm>
      </p:grpSpPr>
      <p:sp>
        <p:nvSpPr>
          <p:cNvPr id="259" name="Google Shape;259;p33"/>
          <p:cNvSpPr txBox="1"/>
          <p:nvPr>
            <p:ph type="title"/>
          </p:nvPr>
        </p:nvSpPr>
        <p:spPr>
          <a:xfrm>
            <a:off x="311700" y="412350"/>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Dataset Acquisition and Modifications</a:t>
            </a:r>
            <a:endParaRPr>
              <a:solidFill>
                <a:schemeClr val="lt1"/>
              </a:solidFill>
            </a:endParaRPr>
          </a:p>
        </p:txBody>
      </p:sp>
      <p:sp>
        <p:nvSpPr>
          <p:cNvPr id="260" name="Google Shape;260;p33"/>
          <p:cNvSpPr txBox="1"/>
          <p:nvPr/>
        </p:nvSpPr>
        <p:spPr>
          <a:xfrm>
            <a:off x="425000" y="1253175"/>
            <a:ext cx="84072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Dataset is Custom made by our team members.</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Transformed dataset with Mideapipe to extract anchor points.</a:t>
            </a:r>
            <a:endParaRPr sz="1800">
              <a:solidFill>
                <a:schemeClr val="lt1"/>
              </a:solidFill>
              <a:latin typeface="Proxima Nova"/>
              <a:ea typeface="Proxima Nova"/>
              <a:cs typeface="Proxima Nova"/>
              <a:sym typeface="Proxima Nova"/>
            </a:endParaRPr>
          </a:p>
        </p:txBody>
      </p:sp>
      <p:pic>
        <p:nvPicPr>
          <p:cNvPr id="261" name="Google Shape;261;p33"/>
          <p:cNvPicPr preferRelativeResize="0"/>
          <p:nvPr/>
        </p:nvPicPr>
        <p:blipFill rotWithShape="1">
          <a:blip r:embed="rId3">
            <a:alphaModFix/>
          </a:blip>
          <a:srcRect b="31942" l="28926" r="34475" t="23300"/>
          <a:stretch/>
        </p:blipFill>
        <p:spPr>
          <a:xfrm>
            <a:off x="979150" y="2088075"/>
            <a:ext cx="3928402" cy="2536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 name="Shape 265"/>
        <p:cNvGrpSpPr/>
        <p:nvPr/>
      </p:nvGrpSpPr>
      <p:grpSpPr>
        <a:xfrm>
          <a:off x="0" y="0"/>
          <a:ext cx="0" cy="0"/>
          <a:chOff x="0" y="0"/>
          <a:chExt cx="0" cy="0"/>
        </a:xfrm>
      </p:grpSpPr>
      <p:sp>
        <p:nvSpPr>
          <p:cNvPr id="266" name="Google Shape;266;p34"/>
          <p:cNvSpPr txBox="1"/>
          <p:nvPr/>
        </p:nvSpPr>
        <p:spPr>
          <a:xfrm>
            <a:off x="403200" y="1133300"/>
            <a:ext cx="8429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Training phase (VIDEO dataset for gestures/words)</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Train the LSTM algorithm using Images of signs in Indian Sign language</a:t>
            </a:r>
            <a:endParaRPr sz="1800">
              <a:solidFill>
                <a:schemeClr val="lt1"/>
              </a:solidFill>
              <a:latin typeface="Proxima Nova"/>
              <a:ea typeface="Proxima Nova"/>
              <a:cs typeface="Proxima Nova"/>
              <a:sym typeface="Proxima Nova"/>
            </a:endParaRPr>
          </a:p>
        </p:txBody>
      </p:sp>
      <p:sp>
        <p:nvSpPr>
          <p:cNvPr id="267" name="Google Shape;267;p34"/>
          <p:cNvSpPr/>
          <p:nvPr/>
        </p:nvSpPr>
        <p:spPr>
          <a:xfrm>
            <a:off x="1057150" y="2811500"/>
            <a:ext cx="1514700" cy="132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a:off x="3498025" y="2811500"/>
            <a:ext cx="2277600" cy="129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6701800" y="2811500"/>
            <a:ext cx="1602000" cy="129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34"/>
          <p:cNvCxnSpPr>
            <a:stCxn id="267" idx="3"/>
            <a:endCxn id="268" idx="1"/>
          </p:cNvCxnSpPr>
          <p:nvPr/>
        </p:nvCxnSpPr>
        <p:spPr>
          <a:xfrm flipH="1" rot="10800000">
            <a:off x="2571850" y="3460100"/>
            <a:ext cx="926100" cy="153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34"/>
          <p:cNvCxnSpPr>
            <a:stCxn id="268" idx="3"/>
            <a:endCxn id="269" idx="1"/>
          </p:cNvCxnSpPr>
          <p:nvPr/>
        </p:nvCxnSpPr>
        <p:spPr>
          <a:xfrm>
            <a:off x="5775625" y="3459950"/>
            <a:ext cx="926100" cy="0"/>
          </a:xfrm>
          <a:prstGeom prst="straightConnector1">
            <a:avLst/>
          </a:prstGeom>
          <a:noFill/>
          <a:ln cap="flat" cmpd="sng" w="9525">
            <a:solidFill>
              <a:schemeClr val="dk2"/>
            </a:solidFill>
            <a:prstDash val="solid"/>
            <a:round/>
            <a:headEnd len="med" w="med" type="none"/>
            <a:tailEnd len="med" w="med" type="triangle"/>
          </a:ln>
        </p:spPr>
      </p:cxnSp>
      <p:sp>
        <p:nvSpPr>
          <p:cNvPr id="272" name="Google Shape;272;p34"/>
          <p:cNvSpPr txBox="1"/>
          <p:nvPr/>
        </p:nvSpPr>
        <p:spPr>
          <a:xfrm>
            <a:off x="1291450" y="3229100"/>
            <a:ext cx="104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VIDEOS</a:t>
            </a:r>
            <a:endParaRPr b="1" sz="1800">
              <a:solidFill>
                <a:schemeClr val="lt1"/>
              </a:solidFill>
              <a:latin typeface="Proxima Nova"/>
              <a:ea typeface="Proxima Nova"/>
              <a:cs typeface="Proxima Nova"/>
              <a:sym typeface="Proxima Nova"/>
            </a:endParaRPr>
          </a:p>
        </p:txBody>
      </p:sp>
      <p:sp>
        <p:nvSpPr>
          <p:cNvPr id="273" name="Google Shape;273;p34"/>
          <p:cNvSpPr txBox="1"/>
          <p:nvPr/>
        </p:nvSpPr>
        <p:spPr>
          <a:xfrm>
            <a:off x="3786625" y="3229100"/>
            <a:ext cx="19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LSTM MODEL</a:t>
            </a:r>
            <a:endParaRPr b="1" sz="1800">
              <a:solidFill>
                <a:schemeClr val="lt1"/>
              </a:solidFill>
              <a:latin typeface="Proxima Nova"/>
              <a:ea typeface="Proxima Nova"/>
              <a:cs typeface="Proxima Nova"/>
              <a:sym typeface="Proxima Nova"/>
            </a:endParaRPr>
          </a:p>
        </p:txBody>
      </p:sp>
      <p:sp>
        <p:nvSpPr>
          <p:cNvPr id="274" name="Google Shape;274;p34"/>
          <p:cNvSpPr txBox="1"/>
          <p:nvPr/>
        </p:nvSpPr>
        <p:spPr>
          <a:xfrm>
            <a:off x="6936100" y="3105950"/>
            <a:ext cx="1458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TRAINED MODEL</a:t>
            </a:r>
            <a:endParaRPr b="1" sz="1800">
              <a:solidFill>
                <a:schemeClr val="lt1"/>
              </a:solidFill>
              <a:latin typeface="Proxima Nova"/>
              <a:ea typeface="Proxima Nova"/>
              <a:cs typeface="Proxima Nova"/>
              <a:sym typeface="Proxima Nova"/>
            </a:endParaRPr>
          </a:p>
        </p:txBody>
      </p:sp>
      <p:sp>
        <p:nvSpPr>
          <p:cNvPr id="275" name="Google Shape;275;p34"/>
          <p:cNvSpPr txBox="1"/>
          <p:nvPr/>
        </p:nvSpPr>
        <p:spPr>
          <a:xfrm>
            <a:off x="294225" y="217950"/>
            <a:ext cx="762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Proxima Nova"/>
              <a:ea typeface="Proxima Nova"/>
              <a:cs typeface="Proxima Nova"/>
              <a:sym typeface="Proxima Nova"/>
            </a:endParaRPr>
          </a:p>
        </p:txBody>
      </p:sp>
      <p:sp>
        <p:nvSpPr>
          <p:cNvPr id="276" name="Google Shape;276;p34"/>
          <p:cNvSpPr txBox="1"/>
          <p:nvPr/>
        </p:nvSpPr>
        <p:spPr>
          <a:xfrm>
            <a:off x="294225" y="360625"/>
            <a:ext cx="807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latin typeface="Proxima Nova"/>
                <a:ea typeface="Proxima Nova"/>
                <a:cs typeface="Proxima Nova"/>
                <a:sym typeface="Proxima Nova"/>
              </a:rPr>
              <a:t>Code Analysis For phase - 2</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 name="Shape 280"/>
        <p:cNvGrpSpPr/>
        <p:nvPr/>
      </p:nvGrpSpPr>
      <p:grpSpPr>
        <a:xfrm>
          <a:off x="0" y="0"/>
          <a:ext cx="0" cy="0"/>
          <a:chOff x="0" y="0"/>
          <a:chExt cx="0" cy="0"/>
        </a:xfrm>
      </p:grpSpPr>
      <p:sp>
        <p:nvSpPr>
          <p:cNvPr id="281" name="Google Shape;281;p35"/>
          <p:cNvSpPr txBox="1"/>
          <p:nvPr>
            <p:ph type="title"/>
          </p:nvPr>
        </p:nvSpPr>
        <p:spPr>
          <a:xfrm>
            <a:off x="311700" y="44502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22">
                <a:solidFill>
                  <a:schemeClr val="lt1"/>
                </a:solidFill>
              </a:rPr>
              <a:t>Recognition Phase</a:t>
            </a:r>
            <a:r>
              <a:rPr lang="en">
                <a:solidFill>
                  <a:schemeClr val="lt1"/>
                </a:solidFill>
              </a:rPr>
              <a:t> </a:t>
            </a:r>
            <a:endParaRPr>
              <a:solidFill>
                <a:schemeClr val="lt1"/>
              </a:solidFill>
            </a:endParaRPr>
          </a:p>
        </p:txBody>
      </p:sp>
      <p:sp>
        <p:nvSpPr>
          <p:cNvPr id="282" name="Google Shape;282;p35"/>
          <p:cNvSpPr txBox="1"/>
          <p:nvPr/>
        </p:nvSpPr>
        <p:spPr>
          <a:xfrm>
            <a:off x="311700" y="1122450"/>
            <a:ext cx="85206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Use the trained model to recognise gesture in the video</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Recognise the gesture from the video frame</a:t>
            </a:r>
            <a:endParaRPr sz="1800">
              <a:solidFill>
                <a:schemeClr val="lt1"/>
              </a:solidFill>
              <a:latin typeface="Proxima Nova"/>
              <a:ea typeface="Proxima Nova"/>
              <a:cs typeface="Proxima Nova"/>
              <a:sym typeface="Proxima Nova"/>
            </a:endParaRPr>
          </a:p>
        </p:txBody>
      </p:sp>
      <p:sp>
        <p:nvSpPr>
          <p:cNvPr id="283" name="Google Shape;283;p35"/>
          <p:cNvSpPr/>
          <p:nvPr/>
        </p:nvSpPr>
        <p:spPr>
          <a:xfrm>
            <a:off x="610275" y="2545500"/>
            <a:ext cx="1558200" cy="14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txBox="1"/>
          <p:nvPr/>
        </p:nvSpPr>
        <p:spPr>
          <a:xfrm>
            <a:off x="422275" y="2984400"/>
            <a:ext cx="1869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  LIVE VIDEO</a:t>
            </a:r>
            <a:endParaRPr b="1" sz="1800">
              <a:solidFill>
                <a:schemeClr val="lt1"/>
              </a:solidFill>
              <a:latin typeface="Proxima Nova"/>
              <a:ea typeface="Proxima Nova"/>
              <a:cs typeface="Proxima Nova"/>
              <a:sym typeface="Proxima Nova"/>
            </a:endParaRPr>
          </a:p>
        </p:txBody>
      </p:sp>
      <p:sp>
        <p:nvSpPr>
          <p:cNvPr id="285" name="Google Shape;285;p35"/>
          <p:cNvSpPr/>
          <p:nvPr/>
        </p:nvSpPr>
        <p:spPr>
          <a:xfrm>
            <a:off x="3259075" y="2545500"/>
            <a:ext cx="2114100" cy="14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txBox="1"/>
          <p:nvPr/>
        </p:nvSpPr>
        <p:spPr>
          <a:xfrm>
            <a:off x="3320425" y="2845800"/>
            <a:ext cx="1991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TRAINED LSTM MODEL</a:t>
            </a:r>
            <a:endParaRPr b="1" sz="1800">
              <a:solidFill>
                <a:schemeClr val="lt1"/>
              </a:solidFill>
              <a:latin typeface="Proxima Nova"/>
              <a:ea typeface="Proxima Nova"/>
              <a:cs typeface="Proxima Nova"/>
              <a:sym typeface="Proxima Nova"/>
            </a:endParaRPr>
          </a:p>
        </p:txBody>
      </p:sp>
      <p:sp>
        <p:nvSpPr>
          <p:cNvPr id="287" name="Google Shape;287;p35"/>
          <p:cNvSpPr/>
          <p:nvPr/>
        </p:nvSpPr>
        <p:spPr>
          <a:xfrm>
            <a:off x="6534475" y="2512350"/>
            <a:ext cx="1558200" cy="14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txBox="1"/>
          <p:nvPr/>
        </p:nvSpPr>
        <p:spPr>
          <a:xfrm>
            <a:off x="6499075" y="2878950"/>
            <a:ext cx="1683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RECOGNISED GESTURES</a:t>
            </a:r>
            <a:endParaRPr b="1" sz="1800">
              <a:solidFill>
                <a:schemeClr val="lt1"/>
              </a:solidFill>
              <a:latin typeface="Proxima Nova"/>
              <a:ea typeface="Proxima Nova"/>
              <a:cs typeface="Proxima Nova"/>
              <a:sym typeface="Proxima Nova"/>
            </a:endParaRPr>
          </a:p>
        </p:txBody>
      </p:sp>
      <p:cxnSp>
        <p:nvCxnSpPr>
          <p:cNvPr id="289" name="Google Shape;289;p35"/>
          <p:cNvCxnSpPr>
            <a:stCxn id="284" idx="3"/>
            <a:endCxn id="285" idx="1"/>
          </p:cNvCxnSpPr>
          <p:nvPr/>
        </p:nvCxnSpPr>
        <p:spPr>
          <a:xfrm>
            <a:off x="2291275" y="3215250"/>
            <a:ext cx="967800" cy="3330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35"/>
          <p:cNvCxnSpPr>
            <a:stCxn id="286" idx="3"/>
            <a:endCxn id="288" idx="1"/>
          </p:cNvCxnSpPr>
          <p:nvPr/>
        </p:nvCxnSpPr>
        <p:spPr>
          <a:xfrm>
            <a:off x="5311825" y="3215250"/>
            <a:ext cx="1187400" cy="3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4" name="Shape 294"/>
        <p:cNvGrpSpPr/>
        <p:nvPr/>
      </p:nvGrpSpPr>
      <p:grpSpPr>
        <a:xfrm>
          <a:off x="0" y="0"/>
          <a:ext cx="0" cy="0"/>
          <a:chOff x="0" y="0"/>
          <a:chExt cx="0" cy="0"/>
        </a:xfrm>
      </p:grpSpPr>
      <p:sp>
        <p:nvSpPr>
          <p:cNvPr id="295" name="Google Shape;295;p36"/>
          <p:cNvSpPr txBox="1"/>
          <p:nvPr>
            <p:ph type="title"/>
          </p:nvPr>
        </p:nvSpPr>
        <p:spPr>
          <a:xfrm>
            <a:off x="185475" y="508125"/>
            <a:ext cx="7629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LSTM</a:t>
            </a:r>
            <a:endParaRPr>
              <a:solidFill>
                <a:schemeClr val="lt1"/>
              </a:solidFill>
            </a:endParaRPr>
          </a:p>
        </p:txBody>
      </p:sp>
      <p:pic>
        <p:nvPicPr>
          <p:cNvPr id="296" name="Google Shape;296;p36"/>
          <p:cNvPicPr preferRelativeResize="0"/>
          <p:nvPr/>
        </p:nvPicPr>
        <p:blipFill>
          <a:blip r:embed="rId3">
            <a:alphaModFix/>
          </a:blip>
          <a:stretch>
            <a:fillRect/>
          </a:stretch>
        </p:blipFill>
        <p:spPr>
          <a:xfrm>
            <a:off x="7815175" y="143925"/>
            <a:ext cx="1111800" cy="1111800"/>
          </a:xfrm>
          <a:prstGeom prst="rect">
            <a:avLst/>
          </a:prstGeom>
          <a:noFill/>
          <a:ln>
            <a:noFill/>
          </a:ln>
        </p:spPr>
      </p:pic>
      <p:sp>
        <p:nvSpPr>
          <p:cNvPr id="297" name="Google Shape;297;p36"/>
          <p:cNvSpPr txBox="1"/>
          <p:nvPr/>
        </p:nvSpPr>
        <p:spPr>
          <a:xfrm>
            <a:off x="1079550" y="2968825"/>
            <a:ext cx="72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Input</a:t>
            </a:r>
            <a:endParaRPr sz="1800">
              <a:solidFill>
                <a:schemeClr val="lt1"/>
              </a:solidFill>
              <a:latin typeface="Proxima Nova"/>
              <a:ea typeface="Proxima Nova"/>
              <a:cs typeface="Proxima Nova"/>
              <a:sym typeface="Proxima Nova"/>
            </a:endParaRPr>
          </a:p>
        </p:txBody>
      </p:sp>
      <p:sp>
        <p:nvSpPr>
          <p:cNvPr id="298" name="Google Shape;298;p36"/>
          <p:cNvSpPr txBox="1"/>
          <p:nvPr/>
        </p:nvSpPr>
        <p:spPr>
          <a:xfrm>
            <a:off x="341550" y="1516925"/>
            <a:ext cx="84084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Training with image data and Extracting Features</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Each sign having a certain interval and Automatically detected from input video stream</a:t>
            </a:r>
            <a:endParaRPr sz="1800">
              <a:solidFill>
                <a:schemeClr val="lt1"/>
              </a:solidFill>
              <a:latin typeface="Proxima Nova"/>
              <a:ea typeface="Proxima Nova"/>
              <a:cs typeface="Proxima Nova"/>
              <a:sym typeface="Proxima Nova"/>
            </a:endParaRPr>
          </a:p>
        </p:txBody>
      </p:sp>
      <p:sp>
        <p:nvSpPr>
          <p:cNvPr id="299" name="Google Shape;299;p36"/>
          <p:cNvSpPr txBox="1"/>
          <p:nvPr/>
        </p:nvSpPr>
        <p:spPr>
          <a:xfrm>
            <a:off x="3074050" y="2963550"/>
            <a:ext cx="192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Trained model</a:t>
            </a:r>
            <a:endParaRPr>
              <a:latin typeface="Proxima Nova"/>
              <a:ea typeface="Proxima Nova"/>
              <a:cs typeface="Proxima Nova"/>
              <a:sym typeface="Proxima Nova"/>
            </a:endParaRPr>
          </a:p>
        </p:txBody>
      </p:sp>
      <p:sp>
        <p:nvSpPr>
          <p:cNvPr id="300" name="Google Shape;300;p36"/>
          <p:cNvSpPr txBox="1"/>
          <p:nvPr/>
        </p:nvSpPr>
        <p:spPr>
          <a:xfrm>
            <a:off x="6268850" y="2799900"/>
            <a:ext cx="251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OUTPUT</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Recognised Gesture</a:t>
            </a:r>
            <a:endParaRPr>
              <a:latin typeface="Proxima Nova"/>
              <a:ea typeface="Proxima Nova"/>
              <a:cs typeface="Proxima Nova"/>
              <a:sym typeface="Proxima Nova"/>
            </a:endParaRPr>
          </a:p>
        </p:txBody>
      </p:sp>
      <p:cxnSp>
        <p:nvCxnSpPr>
          <p:cNvPr id="301" name="Google Shape;301;p36"/>
          <p:cNvCxnSpPr>
            <a:stCxn id="297" idx="3"/>
            <a:endCxn id="299" idx="1"/>
          </p:cNvCxnSpPr>
          <p:nvPr/>
        </p:nvCxnSpPr>
        <p:spPr>
          <a:xfrm flipH="1" rot="10800000">
            <a:off x="1808250" y="3194275"/>
            <a:ext cx="1265700" cy="540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p36"/>
          <p:cNvCxnSpPr>
            <a:stCxn id="299" idx="3"/>
            <a:endCxn id="300" idx="1"/>
          </p:cNvCxnSpPr>
          <p:nvPr/>
        </p:nvCxnSpPr>
        <p:spPr>
          <a:xfrm flipH="1" rot="10800000">
            <a:off x="5003050" y="3169500"/>
            <a:ext cx="1265700" cy="24900"/>
          </a:xfrm>
          <a:prstGeom prst="straightConnector1">
            <a:avLst/>
          </a:prstGeom>
          <a:noFill/>
          <a:ln cap="flat" cmpd="sng" w="9525">
            <a:solidFill>
              <a:schemeClr val="dk2"/>
            </a:solidFill>
            <a:prstDash val="solid"/>
            <a:round/>
            <a:headEnd len="med" w="med" type="none"/>
            <a:tailEnd len="med" w="med" type="triangle"/>
          </a:ln>
        </p:spPr>
      </p:cxnSp>
      <p:sp>
        <p:nvSpPr>
          <p:cNvPr id="303" name="Google Shape;303;p36"/>
          <p:cNvSpPr txBox="1"/>
          <p:nvPr/>
        </p:nvSpPr>
        <p:spPr>
          <a:xfrm>
            <a:off x="705450" y="3624550"/>
            <a:ext cx="147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Image  data</a:t>
            </a:r>
            <a:endParaRPr>
              <a:latin typeface="Proxima Nova"/>
              <a:ea typeface="Proxima Nova"/>
              <a:cs typeface="Proxima Nova"/>
              <a:sym typeface="Proxima Nova"/>
            </a:endParaRPr>
          </a:p>
        </p:txBody>
      </p:sp>
      <p:sp>
        <p:nvSpPr>
          <p:cNvPr id="304" name="Google Shape;304;p36"/>
          <p:cNvSpPr txBox="1"/>
          <p:nvPr/>
        </p:nvSpPr>
        <p:spPr>
          <a:xfrm>
            <a:off x="3261825" y="3624550"/>
            <a:ext cx="1476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Trained using image Dataset</a:t>
            </a:r>
            <a:endParaRPr>
              <a:latin typeface="Proxima Nova"/>
              <a:ea typeface="Proxima Nova"/>
              <a:cs typeface="Proxima Nova"/>
              <a:sym typeface="Proxima Nova"/>
            </a:endParaRPr>
          </a:p>
        </p:txBody>
      </p:sp>
      <p:sp>
        <p:nvSpPr>
          <p:cNvPr id="305" name="Google Shape;305;p36"/>
          <p:cNvSpPr txBox="1"/>
          <p:nvPr/>
        </p:nvSpPr>
        <p:spPr>
          <a:xfrm>
            <a:off x="6603650" y="3805975"/>
            <a:ext cx="184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Alphabet  based on training data</a:t>
            </a:r>
            <a:endParaRPr>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37"/>
          <p:cNvSpPr txBox="1"/>
          <p:nvPr>
            <p:ph type="title"/>
          </p:nvPr>
        </p:nvSpPr>
        <p:spPr>
          <a:xfrm>
            <a:off x="185475" y="508125"/>
            <a:ext cx="7629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LSTM </a:t>
            </a:r>
            <a:r>
              <a:rPr lang="en">
                <a:solidFill>
                  <a:schemeClr val="lt1"/>
                </a:solidFill>
              </a:rPr>
              <a:t>Architecture</a:t>
            </a:r>
            <a:endParaRPr>
              <a:solidFill>
                <a:schemeClr val="lt1"/>
              </a:solidFill>
            </a:endParaRPr>
          </a:p>
        </p:txBody>
      </p:sp>
      <p:pic>
        <p:nvPicPr>
          <p:cNvPr id="311" name="Google Shape;311;p37"/>
          <p:cNvPicPr preferRelativeResize="0"/>
          <p:nvPr/>
        </p:nvPicPr>
        <p:blipFill>
          <a:blip r:embed="rId3">
            <a:alphaModFix/>
          </a:blip>
          <a:stretch>
            <a:fillRect/>
          </a:stretch>
        </p:blipFill>
        <p:spPr>
          <a:xfrm>
            <a:off x="7815175" y="143925"/>
            <a:ext cx="1111800" cy="1111800"/>
          </a:xfrm>
          <a:prstGeom prst="rect">
            <a:avLst/>
          </a:prstGeom>
          <a:noFill/>
          <a:ln>
            <a:noFill/>
          </a:ln>
        </p:spPr>
      </p:pic>
      <p:pic>
        <p:nvPicPr>
          <p:cNvPr id="312" name="Google Shape;312;p37"/>
          <p:cNvPicPr preferRelativeResize="0"/>
          <p:nvPr/>
        </p:nvPicPr>
        <p:blipFill>
          <a:blip r:embed="rId4">
            <a:alphaModFix/>
          </a:blip>
          <a:stretch>
            <a:fillRect/>
          </a:stretch>
        </p:blipFill>
        <p:spPr>
          <a:xfrm>
            <a:off x="234975" y="2245725"/>
            <a:ext cx="2600325" cy="1762125"/>
          </a:xfrm>
          <a:prstGeom prst="rect">
            <a:avLst/>
          </a:prstGeom>
          <a:noFill/>
          <a:ln>
            <a:noFill/>
          </a:ln>
        </p:spPr>
      </p:pic>
      <p:sp>
        <p:nvSpPr>
          <p:cNvPr id="313" name="Google Shape;313;p37"/>
          <p:cNvSpPr/>
          <p:nvPr/>
        </p:nvSpPr>
        <p:spPr>
          <a:xfrm>
            <a:off x="3798650" y="15572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3798650" y="19979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3798650" y="243865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3798650" y="287937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3798650" y="33201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3798650" y="37608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4682450" y="35295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4682450" y="79367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4682450" y="12344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4682450" y="16751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4682450" y="211585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4682450" y="255657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4682450" y="211585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4682450" y="255657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4682450" y="29973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4682450" y="34380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4682450" y="387875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4682450" y="431947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5659700" y="15572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5659700" y="19979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5659700" y="243865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5659700" y="287937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p:nvPr/>
        </p:nvSpPr>
        <p:spPr>
          <a:xfrm>
            <a:off x="5659700" y="33201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7"/>
          <p:cNvSpPr/>
          <p:nvPr/>
        </p:nvSpPr>
        <p:spPr>
          <a:xfrm>
            <a:off x="5659700" y="37608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7"/>
          <p:cNvSpPr/>
          <p:nvPr/>
        </p:nvSpPr>
        <p:spPr>
          <a:xfrm>
            <a:off x="6873825" y="15572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
          <p:cNvSpPr/>
          <p:nvPr/>
        </p:nvSpPr>
        <p:spPr>
          <a:xfrm>
            <a:off x="6873825" y="19979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6873825" y="243865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6873825" y="287937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6873825" y="33201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6873825" y="37608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a:off x="7686850" y="15572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7686850" y="19979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7686850" y="243865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7686850" y="287937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7686850" y="332010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7686850" y="37608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8405525" y="224572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8405525" y="2686450"/>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8405525" y="3127175"/>
            <a:ext cx="224100" cy="24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txBox="1"/>
          <p:nvPr/>
        </p:nvSpPr>
        <p:spPr>
          <a:xfrm>
            <a:off x="3432925" y="4270525"/>
            <a:ext cx="7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LSTM 64</a:t>
            </a:r>
            <a:endParaRPr>
              <a:solidFill>
                <a:schemeClr val="lt1"/>
              </a:solidFill>
              <a:latin typeface="Proxima Nova"/>
              <a:ea typeface="Proxima Nova"/>
              <a:cs typeface="Proxima Nova"/>
              <a:sym typeface="Proxima Nova"/>
            </a:endParaRPr>
          </a:p>
        </p:txBody>
      </p:sp>
      <p:sp>
        <p:nvSpPr>
          <p:cNvPr id="353" name="Google Shape;353;p37"/>
          <p:cNvSpPr txBox="1"/>
          <p:nvPr/>
        </p:nvSpPr>
        <p:spPr>
          <a:xfrm>
            <a:off x="8194150" y="3483525"/>
            <a:ext cx="7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DENSE</a:t>
            </a:r>
            <a:r>
              <a:rPr lang="en">
                <a:solidFill>
                  <a:schemeClr val="lt1"/>
                </a:solidFill>
                <a:latin typeface="Proxima Nova"/>
                <a:ea typeface="Proxima Nova"/>
                <a:cs typeface="Proxima Nova"/>
                <a:sym typeface="Proxima Nova"/>
              </a:rPr>
              <a:t>3</a:t>
            </a:r>
            <a:endParaRPr>
              <a:solidFill>
                <a:schemeClr val="lt1"/>
              </a:solidFill>
              <a:latin typeface="Proxima Nova"/>
              <a:ea typeface="Proxima Nova"/>
              <a:cs typeface="Proxima Nova"/>
              <a:sym typeface="Proxima Nova"/>
            </a:endParaRPr>
          </a:p>
        </p:txBody>
      </p:sp>
      <p:sp>
        <p:nvSpPr>
          <p:cNvPr id="354" name="Google Shape;354;p37"/>
          <p:cNvSpPr txBox="1"/>
          <p:nvPr/>
        </p:nvSpPr>
        <p:spPr>
          <a:xfrm>
            <a:off x="5365575" y="4270525"/>
            <a:ext cx="7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LSTM 64</a:t>
            </a:r>
            <a:endParaRPr>
              <a:solidFill>
                <a:schemeClr val="lt1"/>
              </a:solidFill>
              <a:latin typeface="Proxima Nova"/>
              <a:ea typeface="Proxima Nova"/>
              <a:cs typeface="Proxima Nova"/>
              <a:sym typeface="Proxima Nova"/>
            </a:endParaRPr>
          </a:p>
        </p:txBody>
      </p:sp>
      <p:sp>
        <p:nvSpPr>
          <p:cNvPr id="355" name="Google Shape;355;p37"/>
          <p:cNvSpPr txBox="1"/>
          <p:nvPr/>
        </p:nvSpPr>
        <p:spPr>
          <a:xfrm>
            <a:off x="6615100" y="4270525"/>
            <a:ext cx="7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DENSE</a:t>
            </a:r>
            <a:r>
              <a:rPr lang="en">
                <a:solidFill>
                  <a:schemeClr val="lt1"/>
                </a:solidFill>
                <a:latin typeface="Proxima Nova"/>
                <a:ea typeface="Proxima Nova"/>
                <a:cs typeface="Proxima Nova"/>
                <a:sym typeface="Proxima Nova"/>
              </a:rPr>
              <a:t> 64</a:t>
            </a:r>
            <a:endParaRPr>
              <a:solidFill>
                <a:schemeClr val="lt1"/>
              </a:solidFill>
              <a:latin typeface="Proxima Nova"/>
              <a:ea typeface="Proxima Nova"/>
              <a:cs typeface="Proxima Nova"/>
              <a:sym typeface="Proxima Nova"/>
            </a:endParaRPr>
          </a:p>
        </p:txBody>
      </p:sp>
      <p:sp>
        <p:nvSpPr>
          <p:cNvPr id="356" name="Google Shape;356;p37"/>
          <p:cNvSpPr txBox="1"/>
          <p:nvPr/>
        </p:nvSpPr>
        <p:spPr>
          <a:xfrm>
            <a:off x="7403650" y="4270525"/>
            <a:ext cx="7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DENSE</a:t>
            </a:r>
            <a:r>
              <a:rPr lang="en">
                <a:solidFill>
                  <a:schemeClr val="lt1"/>
                </a:solidFill>
                <a:latin typeface="Proxima Nova"/>
                <a:ea typeface="Proxima Nova"/>
                <a:cs typeface="Proxima Nova"/>
                <a:sym typeface="Proxima Nova"/>
              </a:rPr>
              <a:t> 32</a:t>
            </a:r>
            <a:endParaRPr>
              <a:solidFill>
                <a:schemeClr val="lt1"/>
              </a:solidFill>
              <a:latin typeface="Proxima Nova"/>
              <a:ea typeface="Proxima Nova"/>
              <a:cs typeface="Proxima Nova"/>
              <a:sym typeface="Proxima Nova"/>
            </a:endParaRPr>
          </a:p>
        </p:txBody>
      </p:sp>
      <p:sp>
        <p:nvSpPr>
          <p:cNvPr id="357" name="Google Shape;357;p37"/>
          <p:cNvSpPr txBox="1"/>
          <p:nvPr/>
        </p:nvSpPr>
        <p:spPr>
          <a:xfrm>
            <a:off x="4194925" y="5075425"/>
            <a:ext cx="7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LSTM 64</a:t>
            </a:r>
            <a:endParaRPr>
              <a:solidFill>
                <a:schemeClr val="lt1"/>
              </a:solidFill>
              <a:latin typeface="Proxima Nova"/>
              <a:ea typeface="Proxima Nova"/>
              <a:cs typeface="Proxima Nova"/>
              <a:sym typeface="Proxima Nova"/>
            </a:endParaRPr>
          </a:p>
        </p:txBody>
      </p:sp>
      <p:cxnSp>
        <p:nvCxnSpPr>
          <p:cNvPr id="358" name="Google Shape;358;p37"/>
          <p:cNvCxnSpPr>
            <a:stCxn id="313" idx="6"/>
            <a:endCxn id="319" idx="2"/>
          </p:cNvCxnSpPr>
          <p:nvPr/>
        </p:nvCxnSpPr>
        <p:spPr>
          <a:xfrm flipH="1" rot="10800000">
            <a:off x="4022750" y="476900"/>
            <a:ext cx="659700" cy="1204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7"/>
          <p:cNvCxnSpPr>
            <a:stCxn id="313" idx="6"/>
            <a:endCxn id="320" idx="3"/>
          </p:cNvCxnSpPr>
          <p:nvPr/>
        </p:nvCxnSpPr>
        <p:spPr>
          <a:xfrm flipH="1" rot="10800000">
            <a:off x="4022750" y="1005200"/>
            <a:ext cx="692400" cy="675900"/>
          </a:xfrm>
          <a:prstGeom prst="straightConnector1">
            <a:avLst/>
          </a:prstGeom>
          <a:noFill/>
          <a:ln cap="flat" cmpd="sng" w="9525">
            <a:solidFill>
              <a:schemeClr val="dk2"/>
            </a:solidFill>
            <a:prstDash val="solid"/>
            <a:round/>
            <a:headEnd len="med" w="med" type="none"/>
            <a:tailEnd len="med" w="med" type="none"/>
          </a:ln>
        </p:spPr>
      </p:cxnSp>
      <p:cxnSp>
        <p:nvCxnSpPr>
          <p:cNvPr id="360" name="Google Shape;360;p37"/>
          <p:cNvCxnSpPr>
            <a:stCxn id="313" idx="6"/>
            <a:endCxn id="321" idx="6"/>
          </p:cNvCxnSpPr>
          <p:nvPr/>
        </p:nvCxnSpPr>
        <p:spPr>
          <a:xfrm flipH="1" rot="10800000">
            <a:off x="4022750" y="1358300"/>
            <a:ext cx="883800" cy="32280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37"/>
          <p:cNvCxnSpPr>
            <a:stCxn id="314" idx="5"/>
            <a:endCxn id="322" idx="2"/>
          </p:cNvCxnSpPr>
          <p:nvPr/>
        </p:nvCxnSpPr>
        <p:spPr>
          <a:xfrm flipH="1" rot="10800000">
            <a:off x="3989931" y="1799036"/>
            <a:ext cx="692400" cy="4104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37"/>
          <p:cNvCxnSpPr>
            <a:stCxn id="313" idx="7"/>
            <a:endCxn id="322" idx="2"/>
          </p:cNvCxnSpPr>
          <p:nvPr/>
        </p:nvCxnSpPr>
        <p:spPr>
          <a:xfrm>
            <a:off x="3989931" y="1593489"/>
            <a:ext cx="692400" cy="20550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37"/>
          <p:cNvCxnSpPr>
            <a:stCxn id="314" idx="6"/>
            <a:endCxn id="325" idx="2"/>
          </p:cNvCxnSpPr>
          <p:nvPr/>
        </p:nvCxnSpPr>
        <p:spPr>
          <a:xfrm>
            <a:off x="4022750" y="2121825"/>
            <a:ext cx="659700" cy="1179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37"/>
          <p:cNvCxnSpPr>
            <a:stCxn id="313" idx="6"/>
            <a:endCxn id="325" idx="4"/>
          </p:cNvCxnSpPr>
          <p:nvPr/>
        </p:nvCxnSpPr>
        <p:spPr>
          <a:xfrm>
            <a:off x="4022750" y="1681100"/>
            <a:ext cx="771900" cy="6825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37"/>
          <p:cNvCxnSpPr>
            <a:stCxn id="313" idx="6"/>
            <a:endCxn id="326" idx="5"/>
          </p:cNvCxnSpPr>
          <p:nvPr/>
        </p:nvCxnSpPr>
        <p:spPr>
          <a:xfrm>
            <a:off x="4022750" y="1681100"/>
            <a:ext cx="851100" cy="10869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7"/>
          <p:cNvCxnSpPr>
            <a:stCxn id="313" idx="6"/>
            <a:endCxn id="327" idx="4"/>
          </p:cNvCxnSpPr>
          <p:nvPr/>
        </p:nvCxnSpPr>
        <p:spPr>
          <a:xfrm>
            <a:off x="4022750" y="1681100"/>
            <a:ext cx="771900" cy="15639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37"/>
          <p:cNvCxnSpPr>
            <a:stCxn id="313" idx="6"/>
            <a:endCxn id="328" idx="6"/>
          </p:cNvCxnSpPr>
          <p:nvPr/>
        </p:nvCxnSpPr>
        <p:spPr>
          <a:xfrm>
            <a:off x="4022750" y="1681100"/>
            <a:ext cx="883800" cy="18807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37"/>
          <p:cNvCxnSpPr>
            <a:stCxn id="313" idx="6"/>
            <a:endCxn id="328" idx="2"/>
          </p:cNvCxnSpPr>
          <p:nvPr/>
        </p:nvCxnSpPr>
        <p:spPr>
          <a:xfrm>
            <a:off x="4022750" y="1681100"/>
            <a:ext cx="659700" cy="188070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37"/>
          <p:cNvCxnSpPr>
            <a:stCxn id="313" idx="6"/>
            <a:endCxn id="329" idx="2"/>
          </p:cNvCxnSpPr>
          <p:nvPr/>
        </p:nvCxnSpPr>
        <p:spPr>
          <a:xfrm>
            <a:off x="4022750" y="1681100"/>
            <a:ext cx="659700" cy="232170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37"/>
          <p:cNvCxnSpPr>
            <a:stCxn id="313" idx="6"/>
            <a:endCxn id="330" idx="4"/>
          </p:cNvCxnSpPr>
          <p:nvPr/>
        </p:nvCxnSpPr>
        <p:spPr>
          <a:xfrm>
            <a:off x="4022750" y="1681100"/>
            <a:ext cx="771900" cy="28863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37"/>
          <p:cNvCxnSpPr>
            <a:stCxn id="314" idx="6"/>
            <a:endCxn id="319" idx="2"/>
          </p:cNvCxnSpPr>
          <p:nvPr/>
        </p:nvCxnSpPr>
        <p:spPr>
          <a:xfrm flipH="1" rot="10800000">
            <a:off x="4022750" y="476925"/>
            <a:ext cx="659700" cy="16449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37"/>
          <p:cNvCxnSpPr>
            <a:stCxn id="314" idx="6"/>
            <a:endCxn id="320" idx="2"/>
          </p:cNvCxnSpPr>
          <p:nvPr/>
        </p:nvCxnSpPr>
        <p:spPr>
          <a:xfrm flipH="1" rot="10800000">
            <a:off x="4022750" y="917625"/>
            <a:ext cx="659700" cy="12042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37"/>
          <p:cNvCxnSpPr>
            <a:stCxn id="314" idx="6"/>
            <a:endCxn id="321" idx="3"/>
          </p:cNvCxnSpPr>
          <p:nvPr/>
        </p:nvCxnSpPr>
        <p:spPr>
          <a:xfrm flipH="1" rot="10800000">
            <a:off x="4022750" y="1445925"/>
            <a:ext cx="692400" cy="6759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37"/>
          <p:cNvCxnSpPr>
            <a:stCxn id="314" idx="6"/>
            <a:endCxn id="326" idx="2"/>
          </p:cNvCxnSpPr>
          <p:nvPr/>
        </p:nvCxnSpPr>
        <p:spPr>
          <a:xfrm>
            <a:off x="4022750" y="2121825"/>
            <a:ext cx="659700" cy="5586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37"/>
          <p:cNvCxnSpPr>
            <a:stCxn id="314" idx="6"/>
            <a:endCxn id="327" idx="1"/>
          </p:cNvCxnSpPr>
          <p:nvPr/>
        </p:nvCxnSpPr>
        <p:spPr>
          <a:xfrm>
            <a:off x="4022750" y="2121825"/>
            <a:ext cx="692400" cy="9117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37"/>
          <p:cNvCxnSpPr>
            <a:stCxn id="314" idx="6"/>
            <a:endCxn id="328" idx="2"/>
          </p:cNvCxnSpPr>
          <p:nvPr/>
        </p:nvCxnSpPr>
        <p:spPr>
          <a:xfrm>
            <a:off x="4022750" y="2121825"/>
            <a:ext cx="659700" cy="14400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37"/>
          <p:cNvCxnSpPr>
            <a:stCxn id="314" idx="6"/>
            <a:endCxn id="329" idx="1"/>
          </p:cNvCxnSpPr>
          <p:nvPr/>
        </p:nvCxnSpPr>
        <p:spPr>
          <a:xfrm>
            <a:off x="4022750" y="2121825"/>
            <a:ext cx="692400" cy="17931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37"/>
          <p:cNvCxnSpPr>
            <a:stCxn id="314" idx="6"/>
            <a:endCxn id="330" idx="3"/>
          </p:cNvCxnSpPr>
          <p:nvPr/>
        </p:nvCxnSpPr>
        <p:spPr>
          <a:xfrm>
            <a:off x="4022750" y="2121825"/>
            <a:ext cx="692400" cy="24093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37"/>
          <p:cNvCxnSpPr>
            <a:stCxn id="315" idx="6"/>
            <a:endCxn id="319" idx="2"/>
          </p:cNvCxnSpPr>
          <p:nvPr/>
        </p:nvCxnSpPr>
        <p:spPr>
          <a:xfrm flipH="1" rot="10800000">
            <a:off x="4022750" y="476950"/>
            <a:ext cx="659700" cy="20856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37"/>
          <p:cNvCxnSpPr>
            <a:stCxn id="315" idx="6"/>
            <a:endCxn id="320" idx="2"/>
          </p:cNvCxnSpPr>
          <p:nvPr/>
        </p:nvCxnSpPr>
        <p:spPr>
          <a:xfrm flipH="1" rot="10800000">
            <a:off x="4022750" y="917650"/>
            <a:ext cx="659700" cy="16449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37"/>
          <p:cNvCxnSpPr>
            <a:stCxn id="315" idx="6"/>
            <a:endCxn id="321" idx="3"/>
          </p:cNvCxnSpPr>
          <p:nvPr/>
        </p:nvCxnSpPr>
        <p:spPr>
          <a:xfrm flipH="1" rot="10800000">
            <a:off x="4022750" y="1445950"/>
            <a:ext cx="692400" cy="11166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37"/>
          <p:cNvCxnSpPr>
            <a:stCxn id="315" idx="6"/>
            <a:endCxn id="322" idx="3"/>
          </p:cNvCxnSpPr>
          <p:nvPr/>
        </p:nvCxnSpPr>
        <p:spPr>
          <a:xfrm flipH="1" rot="10800000">
            <a:off x="4022750" y="1886650"/>
            <a:ext cx="692400" cy="6759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37"/>
          <p:cNvCxnSpPr>
            <a:stCxn id="315" idx="6"/>
            <a:endCxn id="325" idx="2"/>
          </p:cNvCxnSpPr>
          <p:nvPr/>
        </p:nvCxnSpPr>
        <p:spPr>
          <a:xfrm flipH="1" rot="10800000">
            <a:off x="4022750" y="2239750"/>
            <a:ext cx="659700" cy="32280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37"/>
          <p:cNvCxnSpPr>
            <a:stCxn id="315" idx="6"/>
            <a:endCxn id="326" idx="2"/>
          </p:cNvCxnSpPr>
          <p:nvPr/>
        </p:nvCxnSpPr>
        <p:spPr>
          <a:xfrm>
            <a:off x="4022750" y="2562550"/>
            <a:ext cx="659700" cy="1179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37"/>
          <p:cNvCxnSpPr>
            <a:stCxn id="315" idx="6"/>
            <a:endCxn id="327" idx="2"/>
          </p:cNvCxnSpPr>
          <p:nvPr/>
        </p:nvCxnSpPr>
        <p:spPr>
          <a:xfrm>
            <a:off x="4022750" y="2562550"/>
            <a:ext cx="659700" cy="5586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37"/>
          <p:cNvCxnSpPr>
            <a:stCxn id="315" idx="6"/>
            <a:endCxn id="328" idx="1"/>
          </p:cNvCxnSpPr>
          <p:nvPr/>
        </p:nvCxnSpPr>
        <p:spPr>
          <a:xfrm>
            <a:off x="4022750" y="2562550"/>
            <a:ext cx="692400" cy="91170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37"/>
          <p:cNvCxnSpPr>
            <a:stCxn id="315" idx="6"/>
            <a:endCxn id="329" idx="2"/>
          </p:cNvCxnSpPr>
          <p:nvPr/>
        </p:nvCxnSpPr>
        <p:spPr>
          <a:xfrm>
            <a:off x="4022750" y="2562550"/>
            <a:ext cx="659700" cy="14400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7"/>
          <p:cNvCxnSpPr>
            <a:stCxn id="315" idx="6"/>
            <a:endCxn id="330" idx="2"/>
          </p:cNvCxnSpPr>
          <p:nvPr/>
        </p:nvCxnSpPr>
        <p:spPr>
          <a:xfrm>
            <a:off x="4022750" y="2562550"/>
            <a:ext cx="659700" cy="18807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37"/>
          <p:cNvCxnSpPr>
            <a:endCxn id="319" idx="2"/>
          </p:cNvCxnSpPr>
          <p:nvPr/>
        </p:nvCxnSpPr>
        <p:spPr>
          <a:xfrm flipH="1" rot="10800000">
            <a:off x="4022750" y="476850"/>
            <a:ext cx="659700" cy="25263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37"/>
          <p:cNvCxnSpPr>
            <a:stCxn id="316" idx="6"/>
            <a:endCxn id="320" idx="3"/>
          </p:cNvCxnSpPr>
          <p:nvPr/>
        </p:nvCxnSpPr>
        <p:spPr>
          <a:xfrm flipH="1" rot="10800000">
            <a:off x="4022750" y="1005275"/>
            <a:ext cx="692400" cy="19980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37"/>
          <p:cNvCxnSpPr>
            <a:stCxn id="316" idx="6"/>
            <a:endCxn id="321" idx="3"/>
          </p:cNvCxnSpPr>
          <p:nvPr/>
        </p:nvCxnSpPr>
        <p:spPr>
          <a:xfrm flipH="1" rot="10800000">
            <a:off x="4022750" y="1445975"/>
            <a:ext cx="692400" cy="15573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37"/>
          <p:cNvCxnSpPr>
            <a:stCxn id="316" idx="6"/>
            <a:endCxn id="322" idx="2"/>
          </p:cNvCxnSpPr>
          <p:nvPr/>
        </p:nvCxnSpPr>
        <p:spPr>
          <a:xfrm flipH="1" rot="10800000">
            <a:off x="4022750" y="1799075"/>
            <a:ext cx="659700" cy="1204200"/>
          </a:xfrm>
          <a:prstGeom prst="straightConnector1">
            <a:avLst/>
          </a:prstGeom>
          <a:noFill/>
          <a:ln cap="flat" cmpd="sng" w="9525">
            <a:solidFill>
              <a:schemeClr val="dk2"/>
            </a:solidFill>
            <a:prstDash val="solid"/>
            <a:round/>
            <a:headEnd len="med" w="med" type="none"/>
            <a:tailEnd len="med" w="med" type="none"/>
          </a:ln>
        </p:spPr>
      </p:cxnSp>
      <p:cxnSp>
        <p:nvCxnSpPr>
          <p:cNvPr id="393" name="Google Shape;393;p37"/>
          <p:cNvCxnSpPr>
            <a:stCxn id="316" idx="6"/>
            <a:endCxn id="325" idx="2"/>
          </p:cNvCxnSpPr>
          <p:nvPr/>
        </p:nvCxnSpPr>
        <p:spPr>
          <a:xfrm flipH="1" rot="10800000">
            <a:off x="4022750" y="2239775"/>
            <a:ext cx="659700" cy="76350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37"/>
          <p:cNvCxnSpPr>
            <a:stCxn id="316" idx="6"/>
            <a:endCxn id="326" idx="2"/>
          </p:cNvCxnSpPr>
          <p:nvPr/>
        </p:nvCxnSpPr>
        <p:spPr>
          <a:xfrm flipH="1" rot="10800000">
            <a:off x="4022750" y="2680475"/>
            <a:ext cx="659700" cy="3228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37"/>
          <p:cNvCxnSpPr>
            <a:stCxn id="316" idx="6"/>
            <a:endCxn id="327" idx="2"/>
          </p:cNvCxnSpPr>
          <p:nvPr/>
        </p:nvCxnSpPr>
        <p:spPr>
          <a:xfrm>
            <a:off x="4022750" y="3003275"/>
            <a:ext cx="659700" cy="1179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37"/>
          <p:cNvCxnSpPr>
            <a:stCxn id="316" idx="6"/>
            <a:endCxn id="328" idx="3"/>
          </p:cNvCxnSpPr>
          <p:nvPr/>
        </p:nvCxnSpPr>
        <p:spPr>
          <a:xfrm>
            <a:off x="4022750" y="3003275"/>
            <a:ext cx="692400" cy="64620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37"/>
          <p:cNvCxnSpPr>
            <a:stCxn id="316" idx="6"/>
            <a:endCxn id="329" idx="2"/>
          </p:cNvCxnSpPr>
          <p:nvPr/>
        </p:nvCxnSpPr>
        <p:spPr>
          <a:xfrm>
            <a:off x="4022750" y="3003275"/>
            <a:ext cx="659700" cy="9993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37"/>
          <p:cNvCxnSpPr>
            <a:stCxn id="316" idx="6"/>
            <a:endCxn id="330" idx="2"/>
          </p:cNvCxnSpPr>
          <p:nvPr/>
        </p:nvCxnSpPr>
        <p:spPr>
          <a:xfrm>
            <a:off x="4022750" y="3003275"/>
            <a:ext cx="659700" cy="14400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37"/>
          <p:cNvCxnSpPr>
            <a:stCxn id="317" idx="6"/>
            <a:endCxn id="319" idx="2"/>
          </p:cNvCxnSpPr>
          <p:nvPr/>
        </p:nvCxnSpPr>
        <p:spPr>
          <a:xfrm flipH="1" rot="10800000">
            <a:off x="4022750" y="476700"/>
            <a:ext cx="659700" cy="296730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37"/>
          <p:cNvCxnSpPr>
            <a:stCxn id="317" idx="6"/>
            <a:endCxn id="320" idx="2"/>
          </p:cNvCxnSpPr>
          <p:nvPr/>
        </p:nvCxnSpPr>
        <p:spPr>
          <a:xfrm flipH="1" rot="10800000">
            <a:off x="4022750" y="917700"/>
            <a:ext cx="659700" cy="25263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37"/>
          <p:cNvCxnSpPr>
            <a:stCxn id="317" idx="6"/>
            <a:endCxn id="321" idx="3"/>
          </p:cNvCxnSpPr>
          <p:nvPr/>
        </p:nvCxnSpPr>
        <p:spPr>
          <a:xfrm flipH="1" rot="10800000">
            <a:off x="4022750" y="1446000"/>
            <a:ext cx="692400" cy="19980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37"/>
          <p:cNvCxnSpPr>
            <a:stCxn id="317" idx="6"/>
            <a:endCxn id="322" idx="2"/>
          </p:cNvCxnSpPr>
          <p:nvPr/>
        </p:nvCxnSpPr>
        <p:spPr>
          <a:xfrm flipH="1" rot="10800000">
            <a:off x="4022750" y="1799100"/>
            <a:ext cx="659700" cy="16449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37"/>
          <p:cNvCxnSpPr>
            <a:stCxn id="317" idx="6"/>
            <a:endCxn id="325" idx="2"/>
          </p:cNvCxnSpPr>
          <p:nvPr/>
        </p:nvCxnSpPr>
        <p:spPr>
          <a:xfrm flipH="1" rot="10800000">
            <a:off x="4022750" y="2239800"/>
            <a:ext cx="659700" cy="120420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37"/>
          <p:cNvCxnSpPr>
            <a:stCxn id="317" idx="6"/>
            <a:endCxn id="326" idx="1"/>
          </p:cNvCxnSpPr>
          <p:nvPr/>
        </p:nvCxnSpPr>
        <p:spPr>
          <a:xfrm flipH="1" rot="10800000">
            <a:off x="4022750" y="2592900"/>
            <a:ext cx="692400" cy="8511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7"/>
          <p:cNvCxnSpPr>
            <a:stCxn id="317" idx="6"/>
            <a:endCxn id="327" idx="2"/>
          </p:cNvCxnSpPr>
          <p:nvPr/>
        </p:nvCxnSpPr>
        <p:spPr>
          <a:xfrm flipH="1" rot="10800000">
            <a:off x="4022750" y="3121200"/>
            <a:ext cx="659700" cy="3228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37"/>
          <p:cNvCxnSpPr>
            <a:stCxn id="317" idx="6"/>
            <a:endCxn id="328" idx="3"/>
          </p:cNvCxnSpPr>
          <p:nvPr/>
        </p:nvCxnSpPr>
        <p:spPr>
          <a:xfrm>
            <a:off x="4022750" y="3444000"/>
            <a:ext cx="692400" cy="20550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37"/>
          <p:cNvCxnSpPr>
            <a:stCxn id="317" idx="6"/>
            <a:endCxn id="329" idx="2"/>
          </p:cNvCxnSpPr>
          <p:nvPr/>
        </p:nvCxnSpPr>
        <p:spPr>
          <a:xfrm>
            <a:off x="4022750" y="3444000"/>
            <a:ext cx="659700" cy="5586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37"/>
          <p:cNvCxnSpPr>
            <a:stCxn id="317" idx="6"/>
            <a:endCxn id="330" idx="2"/>
          </p:cNvCxnSpPr>
          <p:nvPr/>
        </p:nvCxnSpPr>
        <p:spPr>
          <a:xfrm>
            <a:off x="4022750" y="3444000"/>
            <a:ext cx="659700" cy="9993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7"/>
          <p:cNvCxnSpPr>
            <a:stCxn id="318" idx="6"/>
            <a:endCxn id="319" idx="2"/>
          </p:cNvCxnSpPr>
          <p:nvPr/>
        </p:nvCxnSpPr>
        <p:spPr>
          <a:xfrm flipH="1" rot="10800000">
            <a:off x="4022750" y="476725"/>
            <a:ext cx="659700" cy="340800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37"/>
          <p:cNvCxnSpPr>
            <a:stCxn id="318" idx="6"/>
            <a:endCxn id="320" idx="3"/>
          </p:cNvCxnSpPr>
          <p:nvPr/>
        </p:nvCxnSpPr>
        <p:spPr>
          <a:xfrm flipH="1" rot="10800000">
            <a:off x="4022750" y="1005325"/>
            <a:ext cx="692400" cy="287940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37"/>
          <p:cNvCxnSpPr>
            <a:stCxn id="318" idx="6"/>
            <a:endCxn id="321" idx="3"/>
          </p:cNvCxnSpPr>
          <p:nvPr/>
        </p:nvCxnSpPr>
        <p:spPr>
          <a:xfrm flipH="1" rot="10800000">
            <a:off x="4022750" y="1446025"/>
            <a:ext cx="692400" cy="243870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37"/>
          <p:cNvCxnSpPr>
            <a:stCxn id="318" idx="6"/>
            <a:endCxn id="322" idx="2"/>
          </p:cNvCxnSpPr>
          <p:nvPr/>
        </p:nvCxnSpPr>
        <p:spPr>
          <a:xfrm flipH="1" rot="10800000">
            <a:off x="4022750" y="1799125"/>
            <a:ext cx="659700" cy="208560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37"/>
          <p:cNvCxnSpPr>
            <a:stCxn id="318" idx="6"/>
            <a:endCxn id="325" idx="2"/>
          </p:cNvCxnSpPr>
          <p:nvPr/>
        </p:nvCxnSpPr>
        <p:spPr>
          <a:xfrm flipH="1" rot="10800000">
            <a:off x="4022750" y="2239825"/>
            <a:ext cx="659700" cy="16449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37"/>
          <p:cNvCxnSpPr>
            <a:stCxn id="318" idx="6"/>
            <a:endCxn id="326" idx="2"/>
          </p:cNvCxnSpPr>
          <p:nvPr/>
        </p:nvCxnSpPr>
        <p:spPr>
          <a:xfrm flipH="1" rot="10800000">
            <a:off x="4022750" y="2680525"/>
            <a:ext cx="659700" cy="12042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37"/>
          <p:cNvCxnSpPr>
            <a:stCxn id="318" idx="6"/>
            <a:endCxn id="327" idx="2"/>
          </p:cNvCxnSpPr>
          <p:nvPr/>
        </p:nvCxnSpPr>
        <p:spPr>
          <a:xfrm flipH="1" rot="10800000">
            <a:off x="4022750" y="3121225"/>
            <a:ext cx="659700" cy="76350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37"/>
          <p:cNvCxnSpPr>
            <a:stCxn id="318" idx="6"/>
            <a:endCxn id="328" idx="2"/>
          </p:cNvCxnSpPr>
          <p:nvPr/>
        </p:nvCxnSpPr>
        <p:spPr>
          <a:xfrm flipH="1" rot="10800000">
            <a:off x="4022750" y="3561925"/>
            <a:ext cx="659700" cy="322800"/>
          </a:xfrm>
          <a:prstGeom prst="straightConnector1">
            <a:avLst/>
          </a:prstGeom>
          <a:noFill/>
          <a:ln cap="flat" cmpd="sng" w="9525">
            <a:solidFill>
              <a:schemeClr val="dk2"/>
            </a:solidFill>
            <a:prstDash val="solid"/>
            <a:round/>
            <a:headEnd len="med" w="med" type="none"/>
            <a:tailEnd len="med" w="med" type="none"/>
          </a:ln>
        </p:spPr>
      </p:cxnSp>
      <p:cxnSp>
        <p:nvCxnSpPr>
          <p:cNvPr id="417" name="Google Shape;417;p37"/>
          <p:cNvCxnSpPr>
            <a:stCxn id="318" idx="6"/>
            <a:endCxn id="329" idx="1"/>
          </p:cNvCxnSpPr>
          <p:nvPr/>
        </p:nvCxnSpPr>
        <p:spPr>
          <a:xfrm>
            <a:off x="4022750" y="3884725"/>
            <a:ext cx="692400" cy="303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37"/>
          <p:cNvCxnSpPr>
            <a:stCxn id="318" idx="6"/>
            <a:endCxn id="330" idx="2"/>
          </p:cNvCxnSpPr>
          <p:nvPr/>
        </p:nvCxnSpPr>
        <p:spPr>
          <a:xfrm>
            <a:off x="4022750" y="3884725"/>
            <a:ext cx="659700" cy="558600"/>
          </a:xfrm>
          <a:prstGeom prst="straightConnector1">
            <a:avLst/>
          </a:prstGeom>
          <a:noFill/>
          <a:ln cap="flat" cmpd="sng" w="9525">
            <a:solidFill>
              <a:schemeClr val="dk2"/>
            </a:solidFill>
            <a:prstDash val="solid"/>
            <a:round/>
            <a:headEnd len="med" w="med" type="none"/>
            <a:tailEnd len="med" w="med" type="none"/>
          </a:ln>
        </p:spPr>
      </p:cxnSp>
      <p:cxnSp>
        <p:nvCxnSpPr>
          <p:cNvPr id="419" name="Google Shape;419;p37"/>
          <p:cNvCxnSpPr>
            <a:stCxn id="319" idx="6"/>
            <a:endCxn id="331" idx="2"/>
          </p:cNvCxnSpPr>
          <p:nvPr/>
        </p:nvCxnSpPr>
        <p:spPr>
          <a:xfrm>
            <a:off x="4906550" y="476850"/>
            <a:ext cx="753300" cy="12042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37"/>
          <p:cNvCxnSpPr>
            <a:stCxn id="319" idx="6"/>
            <a:endCxn id="332" idx="3"/>
          </p:cNvCxnSpPr>
          <p:nvPr/>
        </p:nvCxnSpPr>
        <p:spPr>
          <a:xfrm>
            <a:off x="4906550" y="476850"/>
            <a:ext cx="786000" cy="17325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37"/>
          <p:cNvCxnSpPr>
            <a:stCxn id="319" idx="6"/>
            <a:endCxn id="333" idx="2"/>
          </p:cNvCxnSpPr>
          <p:nvPr/>
        </p:nvCxnSpPr>
        <p:spPr>
          <a:xfrm>
            <a:off x="4906550" y="476850"/>
            <a:ext cx="753300" cy="20856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37"/>
          <p:cNvCxnSpPr>
            <a:stCxn id="319" idx="6"/>
            <a:endCxn id="334" idx="2"/>
          </p:cNvCxnSpPr>
          <p:nvPr/>
        </p:nvCxnSpPr>
        <p:spPr>
          <a:xfrm>
            <a:off x="4906550" y="476850"/>
            <a:ext cx="753300" cy="25263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37"/>
          <p:cNvCxnSpPr>
            <a:stCxn id="319" idx="6"/>
            <a:endCxn id="335" idx="2"/>
          </p:cNvCxnSpPr>
          <p:nvPr/>
        </p:nvCxnSpPr>
        <p:spPr>
          <a:xfrm>
            <a:off x="4906550" y="476850"/>
            <a:ext cx="753300" cy="29673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37"/>
          <p:cNvCxnSpPr>
            <a:stCxn id="319" idx="6"/>
            <a:endCxn id="336" idx="2"/>
          </p:cNvCxnSpPr>
          <p:nvPr/>
        </p:nvCxnSpPr>
        <p:spPr>
          <a:xfrm>
            <a:off x="4906550" y="476850"/>
            <a:ext cx="753300" cy="3408000"/>
          </a:xfrm>
          <a:prstGeom prst="straightConnector1">
            <a:avLst/>
          </a:prstGeom>
          <a:noFill/>
          <a:ln cap="flat" cmpd="sng" w="9525">
            <a:solidFill>
              <a:schemeClr val="dk2"/>
            </a:solidFill>
            <a:prstDash val="solid"/>
            <a:round/>
            <a:headEnd len="med" w="med" type="none"/>
            <a:tailEnd len="med" w="med" type="none"/>
          </a:ln>
        </p:spPr>
      </p:cxnSp>
      <p:cxnSp>
        <p:nvCxnSpPr>
          <p:cNvPr id="425" name="Google Shape;425;p37"/>
          <p:cNvCxnSpPr>
            <a:stCxn id="320" idx="6"/>
            <a:endCxn id="331" idx="2"/>
          </p:cNvCxnSpPr>
          <p:nvPr/>
        </p:nvCxnSpPr>
        <p:spPr>
          <a:xfrm>
            <a:off x="4906550" y="917575"/>
            <a:ext cx="753300" cy="76350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37"/>
          <p:cNvCxnSpPr>
            <a:stCxn id="320" idx="6"/>
            <a:endCxn id="332" idx="3"/>
          </p:cNvCxnSpPr>
          <p:nvPr/>
        </p:nvCxnSpPr>
        <p:spPr>
          <a:xfrm>
            <a:off x="4906550" y="917575"/>
            <a:ext cx="786000" cy="129180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37"/>
          <p:cNvCxnSpPr>
            <a:stCxn id="320" idx="6"/>
            <a:endCxn id="333" idx="2"/>
          </p:cNvCxnSpPr>
          <p:nvPr/>
        </p:nvCxnSpPr>
        <p:spPr>
          <a:xfrm>
            <a:off x="4906550" y="917575"/>
            <a:ext cx="753300" cy="164490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37"/>
          <p:cNvCxnSpPr>
            <a:stCxn id="320" idx="6"/>
            <a:endCxn id="334" idx="2"/>
          </p:cNvCxnSpPr>
          <p:nvPr/>
        </p:nvCxnSpPr>
        <p:spPr>
          <a:xfrm>
            <a:off x="4906550" y="917575"/>
            <a:ext cx="753300" cy="208560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37"/>
          <p:cNvCxnSpPr>
            <a:stCxn id="320" idx="6"/>
            <a:endCxn id="335" idx="1"/>
          </p:cNvCxnSpPr>
          <p:nvPr/>
        </p:nvCxnSpPr>
        <p:spPr>
          <a:xfrm>
            <a:off x="4906550" y="917575"/>
            <a:ext cx="786000" cy="24387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37"/>
          <p:cNvCxnSpPr>
            <a:stCxn id="320" idx="6"/>
            <a:endCxn id="336" idx="2"/>
          </p:cNvCxnSpPr>
          <p:nvPr/>
        </p:nvCxnSpPr>
        <p:spPr>
          <a:xfrm>
            <a:off x="4906550" y="917575"/>
            <a:ext cx="753300" cy="296730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37"/>
          <p:cNvCxnSpPr>
            <a:stCxn id="321" idx="6"/>
            <a:endCxn id="331" idx="2"/>
          </p:cNvCxnSpPr>
          <p:nvPr/>
        </p:nvCxnSpPr>
        <p:spPr>
          <a:xfrm>
            <a:off x="4906550" y="1358300"/>
            <a:ext cx="753300" cy="3228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7"/>
          <p:cNvCxnSpPr>
            <a:stCxn id="321" idx="6"/>
            <a:endCxn id="332" idx="1"/>
          </p:cNvCxnSpPr>
          <p:nvPr/>
        </p:nvCxnSpPr>
        <p:spPr>
          <a:xfrm>
            <a:off x="4906550" y="1358300"/>
            <a:ext cx="786000" cy="67590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37"/>
          <p:cNvCxnSpPr>
            <a:stCxn id="321" idx="6"/>
            <a:endCxn id="333" idx="2"/>
          </p:cNvCxnSpPr>
          <p:nvPr/>
        </p:nvCxnSpPr>
        <p:spPr>
          <a:xfrm>
            <a:off x="4906550" y="1358300"/>
            <a:ext cx="753300" cy="120420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37"/>
          <p:cNvCxnSpPr>
            <a:stCxn id="321" idx="6"/>
            <a:endCxn id="334" idx="2"/>
          </p:cNvCxnSpPr>
          <p:nvPr/>
        </p:nvCxnSpPr>
        <p:spPr>
          <a:xfrm>
            <a:off x="4906550" y="1358300"/>
            <a:ext cx="753300" cy="164490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37"/>
          <p:cNvCxnSpPr>
            <a:stCxn id="321" idx="6"/>
            <a:endCxn id="335" idx="1"/>
          </p:cNvCxnSpPr>
          <p:nvPr/>
        </p:nvCxnSpPr>
        <p:spPr>
          <a:xfrm>
            <a:off x="4906550" y="1358300"/>
            <a:ext cx="786000" cy="199800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37"/>
          <p:cNvCxnSpPr>
            <a:stCxn id="321" idx="6"/>
            <a:endCxn id="336" idx="2"/>
          </p:cNvCxnSpPr>
          <p:nvPr/>
        </p:nvCxnSpPr>
        <p:spPr>
          <a:xfrm>
            <a:off x="4906550" y="1358300"/>
            <a:ext cx="753300" cy="252630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37"/>
          <p:cNvCxnSpPr>
            <a:stCxn id="322" idx="6"/>
            <a:endCxn id="331" idx="2"/>
          </p:cNvCxnSpPr>
          <p:nvPr/>
        </p:nvCxnSpPr>
        <p:spPr>
          <a:xfrm flipH="1" rot="10800000">
            <a:off x="4906550" y="1681125"/>
            <a:ext cx="753300" cy="1179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37"/>
          <p:cNvCxnSpPr>
            <a:stCxn id="322" idx="6"/>
            <a:endCxn id="332" idx="2"/>
          </p:cNvCxnSpPr>
          <p:nvPr/>
        </p:nvCxnSpPr>
        <p:spPr>
          <a:xfrm>
            <a:off x="4906550" y="1799025"/>
            <a:ext cx="753300" cy="3228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37"/>
          <p:cNvCxnSpPr>
            <a:stCxn id="322" idx="6"/>
            <a:endCxn id="333" idx="2"/>
          </p:cNvCxnSpPr>
          <p:nvPr/>
        </p:nvCxnSpPr>
        <p:spPr>
          <a:xfrm>
            <a:off x="4906550" y="1799025"/>
            <a:ext cx="753300" cy="7635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37"/>
          <p:cNvCxnSpPr>
            <a:stCxn id="322" idx="6"/>
            <a:endCxn id="334" idx="3"/>
          </p:cNvCxnSpPr>
          <p:nvPr/>
        </p:nvCxnSpPr>
        <p:spPr>
          <a:xfrm>
            <a:off x="4906550" y="1799025"/>
            <a:ext cx="786000" cy="12918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37"/>
          <p:cNvCxnSpPr>
            <a:stCxn id="322" idx="6"/>
            <a:endCxn id="335" idx="3"/>
          </p:cNvCxnSpPr>
          <p:nvPr/>
        </p:nvCxnSpPr>
        <p:spPr>
          <a:xfrm>
            <a:off x="4906550" y="1799025"/>
            <a:ext cx="786000" cy="173250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37"/>
          <p:cNvCxnSpPr>
            <a:stCxn id="322" idx="6"/>
            <a:endCxn id="336" idx="2"/>
          </p:cNvCxnSpPr>
          <p:nvPr/>
        </p:nvCxnSpPr>
        <p:spPr>
          <a:xfrm>
            <a:off x="4906550" y="1799025"/>
            <a:ext cx="753300" cy="20856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37"/>
          <p:cNvCxnSpPr>
            <a:stCxn id="325" idx="6"/>
            <a:endCxn id="331" idx="2"/>
          </p:cNvCxnSpPr>
          <p:nvPr/>
        </p:nvCxnSpPr>
        <p:spPr>
          <a:xfrm flipH="1" rot="10800000">
            <a:off x="4906550" y="1681150"/>
            <a:ext cx="753300" cy="5586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37"/>
          <p:cNvCxnSpPr>
            <a:stCxn id="325" idx="6"/>
            <a:endCxn id="332" idx="2"/>
          </p:cNvCxnSpPr>
          <p:nvPr/>
        </p:nvCxnSpPr>
        <p:spPr>
          <a:xfrm flipH="1" rot="10800000">
            <a:off x="4906550" y="2121850"/>
            <a:ext cx="753300" cy="1179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37"/>
          <p:cNvCxnSpPr>
            <a:endCxn id="333" idx="2"/>
          </p:cNvCxnSpPr>
          <p:nvPr/>
        </p:nvCxnSpPr>
        <p:spPr>
          <a:xfrm>
            <a:off x="4906400" y="2239750"/>
            <a:ext cx="753300" cy="3228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37"/>
          <p:cNvCxnSpPr>
            <a:stCxn id="325" idx="6"/>
            <a:endCxn id="334" idx="3"/>
          </p:cNvCxnSpPr>
          <p:nvPr/>
        </p:nvCxnSpPr>
        <p:spPr>
          <a:xfrm>
            <a:off x="4906550" y="2239750"/>
            <a:ext cx="786000" cy="851100"/>
          </a:xfrm>
          <a:prstGeom prst="straightConnector1">
            <a:avLst/>
          </a:prstGeom>
          <a:noFill/>
          <a:ln cap="flat" cmpd="sng" w="9525">
            <a:solidFill>
              <a:schemeClr val="dk2"/>
            </a:solidFill>
            <a:prstDash val="solid"/>
            <a:round/>
            <a:headEnd len="med" w="med" type="none"/>
            <a:tailEnd len="med" w="med" type="none"/>
          </a:ln>
        </p:spPr>
      </p:cxnSp>
      <p:cxnSp>
        <p:nvCxnSpPr>
          <p:cNvPr id="447" name="Google Shape;447;p37"/>
          <p:cNvCxnSpPr>
            <a:stCxn id="325" idx="6"/>
            <a:endCxn id="335" idx="3"/>
          </p:cNvCxnSpPr>
          <p:nvPr/>
        </p:nvCxnSpPr>
        <p:spPr>
          <a:xfrm>
            <a:off x="4906550" y="2239750"/>
            <a:ext cx="786000" cy="12918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37"/>
          <p:cNvCxnSpPr>
            <a:stCxn id="325" idx="6"/>
            <a:endCxn id="336" idx="3"/>
          </p:cNvCxnSpPr>
          <p:nvPr/>
        </p:nvCxnSpPr>
        <p:spPr>
          <a:xfrm>
            <a:off x="4906550" y="2239750"/>
            <a:ext cx="786000" cy="17325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37"/>
          <p:cNvCxnSpPr>
            <a:stCxn id="326" idx="6"/>
            <a:endCxn id="331" idx="2"/>
          </p:cNvCxnSpPr>
          <p:nvPr/>
        </p:nvCxnSpPr>
        <p:spPr>
          <a:xfrm flipH="1" rot="10800000">
            <a:off x="4906550" y="1681175"/>
            <a:ext cx="753300" cy="999300"/>
          </a:xfrm>
          <a:prstGeom prst="straightConnector1">
            <a:avLst/>
          </a:prstGeom>
          <a:noFill/>
          <a:ln cap="flat" cmpd="sng" w="9525">
            <a:solidFill>
              <a:schemeClr val="dk2"/>
            </a:solidFill>
            <a:prstDash val="solid"/>
            <a:round/>
            <a:headEnd len="med" w="med" type="none"/>
            <a:tailEnd len="med" w="med" type="none"/>
          </a:ln>
        </p:spPr>
      </p:cxnSp>
      <p:cxnSp>
        <p:nvCxnSpPr>
          <p:cNvPr id="450" name="Google Shape;450;p37"/>
          <p:cNvCxnSpPr>
            <a:stCxn id="326" idx="6"/>
            <a:endCxn id="332" idx="2"/>
          </p:cNvCxnSpPr>
          <p:nvPr/>
        </p:nvCxnSpPr>
        <p:spPr>
          <a:xfrm flipH="1" rot="10800000">
            <a:off x="4906550" y="2121875"/>
            <a:ext cx="753300" cy="5586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a:stCxn id="326" idx="6"/>
            <a:endCxn id="333" idx="2"/>
          </p:cNvCxnSpPr>
          <p:nvPr/>
        </p:nvCxnSpPr>
        <p:spPr>
          <a:xfrm flipH="1" rot="10800000">
            <a:off x="4906550" y="2562575"/>
            <a:ext cx="753300" cy="11790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37"/>
          <p:cNvCxnSpPr>
            <a:stCxn id="326" idx="6"/>
            <a:endCxn id="334" idx="2"/>
          </p:cNvCxnSpPr>
          <p:nvPr/>
        </p:nvCxnSpPr>
        <p:spPr>
          <a:xfrm>
            <a:off x="4906550" y="2680475"/>
            <a:ext cx="753300" cy="3228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7"/>
          <p:cNvCxnSpPr>
            <a:stCxn id="326" idx="6"/>
            <a:endCxn id="335" idx="2"/>
          </p:cNvCxnSpPr>
          <p:nvPr/>
        </p:nvCxnSpPr>
        <p:spPr>
          <a:xfrm>
            <a:off x="4906550" y="2680475"/>
            <a:ext cx="753300" cy="7635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37"/>
          <p:cNvCxnSpPr>
            <a:stCxn id="326" idx="6"/>
            <a:endCxn id="336" idx="2"/>
          </p:cNvCxnSpPr>
          <p:nvPr/>
        </p:nvCxnSpPr>
        <p:spPr>
          <a:xfrm>
            <a:off x="4906550" y="2680475"/>
            <a:ext cx="753300" cy="12042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37"/>
          <p:cNvCxnSpPr>
            <a:stCxn id="327" idx="6"/>
            <a:endCxn id="331" idx="2"/>
          </p:cNvCxnSpPr>
          <p:nvPr/>
        </p:nvCxnSpPr>
        <p:spPr>
          <a:xfrm flipH="1" rot="10800000">
            <a:off x="4906550" y="1681200"/>
            <a:ext cx="753300" cy="1440000"/>
          </a:xfrm>
          <a:prstGeom prst="straightConnector1">
            <a:avLst/>
          </a:prstGeom>
          <a:noFill/>
          <a:ln cap="flat" cmpd="sng" w="9525">
            <a:solidFill>
              <a:schemeClr val="dk2"/>
            </a:solidFill>
            <a:prstDash val="solid"/>
            <a:round/>
            <a:headEnd len="med" w="med" type="none"/>
            <a:tailEnd len="med" w="med" type="none"/>
          </a:ln>
        </p:spPr>
      </p:cxnSp>
      <p:cxnSp>
        <p:nvCxnSpPr>
          <p:cNvPr id="456" name="Google Shape;456;p37"/>
          <p:cNvCxnSpPr>
            <a:stCxn id="327" idx="6"/>
            <a:endCxn id="332" idx="3"/>
          </p:cNvCxnSpPr>
          <p:nvPr/>
        </p:nvCxnSpPr>
        <p:spPr>
          <a:xfrm flipH="1" rot="10800000">
            <a:off x="4906550" y="2209500"/>
            <a:ext cx="786000" cy="911700"/>
          </a:xfrm>
          <a:prstGeom prst="straightConnector1">
            <a:avLst/>
          </a:prstGeom>
          <a:noFill/>
          <a:ln cap="flat" cmpd="sng" w="9525">
            <a:solidFill>
              <a:schemeClr val="dk2"/>
            </a:solidFill>
            <a:prstDash val="solid"/>
            <a:round/>
            <a:headEnd len="med" w="med" type="none"/>
            <a:tailEnd len="med" w="med" type="none"/>
          </a:ln>
        </p:spPr>
      </p:cxnSp>
      <p:cxnSp>
        <p:nvCxnSpPr>
          <p:cNvPr id="457" name="Google Shape;457;p37"/>
          <p:cNvCxnSpPr>
            <a:stCxn id="327" idx="6"/>
            <a:endCxn id="333" idx="2"/>
          </p:cNvCxnSpPr>
          <p:nvPr/>
        </p:nvCxnSpPr>
        <p:spPr>
          <a:xfrm flipH="1" rot="10800000">
            <a:off x="4906550" y="2562600"/>
            <a:ext cx="753300" cy="5586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37"/>
          <p:cNvCxnSpPr>
            <a:stCxn id="327" idx="6"/>
            <a:endCxn id="334" idx="2"/>
          </p:cNvCxnSpPr>
          <p:nvPr/>
        </p:nvCxnSpPr>
        <p:spPr>
          <a:xfrm flipH="1" rot="10800000">
            <a:off x="4906550" y="3003300"/>
            <a:ext cx="753300" cy="1179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37"/>
          <p:cNvCxnSpPr>
            <a:stCxn id="327" idx="6"/>
            <a:endCxn id="335" idx="2"/>
          </p:cNvCxnSpPr>
          <p:nvPr/>
        </p:nvCxnSpPr>
        <p:spPr>
          <a:xfrm>
            <a:off x="4906550" y="3121200"/>
            <a:ext cx="753300" cy="3228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37"/>
          <p:cNvCxnSpPr>
            <a:stCxn id="327" idx="6"/>
            <a:endCxn id="336" idx="2"/>
          </p:cNvCxnSpPr>
          <p:nvPr/>
        </p:nvCxnSpPr>
        <p:spPr>
          <a:xfrm>
            <a:off x="4906550" y="3121200"/>
            <a:ext cx="753300" cy="7635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37"/>
          <p:cNvCxnSpPr>
            <a:stCxn id="328" idx="6"/>
            <a:endCxn id="331" idx="3"/>
          </p:cNvCxnSpPr>
          <p:nvPr/>
        </p:nvCxnSpPr>
        <p:spPr>
          <a:xfrm flipH="1" rot="10800000">
            <a:off x="4906550" y="1768825"/>
            <a:ext cx="786000" cy="179310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37"/>
          <p:cNvCxnSpPr>
            <a:stCxn id="328" idx="6"/>
            <a:endCxn id="332" idx="2"/>
          </p:cNvCxnSpPr>
          <p:nvPr/>
        </p:nvCxnSpPr>
        <p:spPr>
          <a:xfrm flipH="1" rot="10800000">
            <a:off x="4906550" y="2121925"/>
            <a:ext cx="753300" cy="14400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p37"/>
          <p:cNvCxnSpPr>
            <a:stCxn id="328" idx="6"/>
            <a:endCxn id="333" idx="2"/>
          </p:cNvCxnSpPr>
          <p:nvPr/>
        </p:nvCxnSpPr>
        <p:spPr>
          <a:xfrm flipH="1" rot="10800000">
            <a:off x="4906550" y="2562625"/>
            <a:ext cx="753300" cy="99930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37"/>
          <p:cNvCxnSpPr>
            <a:stCxn id="328" idx="6"/>
            <a:endCxn id="334" idx="3"/>
          </p:cNvCxnSpPr>
          <p:nvPr/>
        </p:nvCxnSpPr>
        <p:spPr>
          <a:xfrm flipH="1" rot="10800000">
            <a:off x="4906550" y="3090925"/>
            <a:ext cx="786000" cy="471000"/>
          </a:xfrm>
          <a:prstGeom prst="straightConnector1">
            <a:avLst/>
          </a:prstGeom>
          <a:noFill/>
          <a:ln cap="flat" cmpd="sng" w="9525">
            <a:solidFill>
              <a:schemeClr val="dk2"/>
            </a:solidFill>
            <a:prstDash val="solid"/>
            <a:round/>
            <a:headEnd len="med" w="med" type="none"/>
            <a:tailEnd len="med" w="med" type="none"/>
          </a:ln>
        </p:spPr>
      </p:cxnSp>
      <p:cxnSp>
        <p:nvCxnSpPr>
          <p:cNvPr id="465" name="Google Shape;465;p37"/>
          <p:cNvCxnSpPr>
            <a:stCxn id="328" idx="6"/>
            <a:endCxn id="335" idx="2"/>
          </p:cNvCxnSpPr>
          <p:nvPr/>
        </p:nvCxnSpPr>
        <p:spPr>
          <a:xfrm flipH="1" rot="10800000">
            <a:off x="4906550" y="3444025"/>
            <a:ext cx="753300" cy="11790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37"/>
          <p:cNvCxnSpPr>
            <a:stCxn id="328" idx="6"/>
            <a:endCxn id="336" idx="4"/>
          </p:cNvCxnSpPr>
          <p:nvPr/>
        </p:nvCxnSpPr>
        <p:spPr>
          <a:xfrm>
            <a:off x="4906550" y="3561925"/>
            <a:ext cx="865200" cy="44670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37"/>
          <p:cNvCxnSpPr>
            <a:stCxn id="329" idx="6"/>
            <a:endCxn id="331" idx="2"/>
          </p:cNvCxnSpPr>
          <p:nvPr/>
        </p:nvCxnSpPr>
        <p:spPr>
          <a:xfrm flipH="1" rot="10800000">
            <a:off x="4906550" y="1681250"/>
            <a:ext cx="753300" cy="2321400"/>
          </a:xfrm>
          <a:prstGeom prst="straightConnector1">
            <a:avLst/>
          </a:prstGeom>
          <a:noFill/>
          <a:ln cap="flat" cmpd="sng" w="9525">
            <a:solidFill>
              <a:schemeClr val="dk2"/>
            </a:solidFill>
            <a:prstDash val="solid"/>
            <a:round/>
            <a:headEnd len="med" w="med" type="none"/>
            <a:tailEnd len="med" w="med" type="none"/>
          </a:ln>
        </p:spPr>
      </p:cxnSp>
      <p:cxnSp>
        <p:nvCxnSpPr>
          <p:cNvPr id="468" name="Google Shape;468;p37"/>
          <p:cNvCxnSpPr>
            <a:stCxn id="329" idx="6"/>
            <a:endCxn id="332" idx="3"/>
          </p:cNvCxnSpPr>
          <p:nvPr/>
        </p:nvCxnSpPr>
        <p:spPr>
          <a:xfrm flipH="1" rot="10800000">
            <a:off x="4906550" y="2209550"/>
            <a:ext cx="786000" cy="179310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37"/>
          <p:cNvCxnSpPr>
            <a:stCxn id="329" idx="6"/>
            <a:endCxn id="333" idx="0"/>
          </p:cNvCxnSpPr>
          <p:nvPr/>
        </p:nvCxnSpPr>
        <p:spPr>
          <a:xfrm flipH="1" rot="10800000">
            <a:off x="4906550" y="2438750"/>
            <a:ext cx="865200" cy="1563900"/>
          </a:xfrm>
          <a:prstGeom prst="straightConnector1">
            <a:avLst/>
          </a:prstGeom>
          <a:noFill/>
          <a:ln cap="flat" cmpd="sng" w="9525">
            <a:solidFill>
              <a:schemeClr val="dk2"/>
            </a:solidFill>
            <a:prstDash val="solid"/>
            <a:round/>
            <a:headEnd len="med" w="med" type="none"/>
            <a:tailEnd len="med" w="med" type="none"/>
          </a:ln>
        </p:spPr>
      </p:cxnSp>
      <p:cxnSp>
        <p:nvCxnSpPr>
          <p:cNvPr id="470" name="Google Shape;470;p37"/>
          <p:cNvCxnSpPr>
            <a:stCxn id="329" idx="6"/>
            <a:endCxn id="334" idx="2"/>
          </p:cNvCxnSpPr>
          <p:nvPr/>
        </p:nvCxnSpPr>
        <p:spPr>
          <a:xfrm flipH="1" rot="10800000">
            <a:off x="4906550" y="3003350"/>
            <a:ext cx="753300" cy="999300"/>
          </a:xfrm>
          <a:prstGeom prst="straightConnector1">
            <a:avLst/>
          </a:prstGeom>
          <a:noFill/>
          <a:ln cap="flat" cmpd="sng" w="9525">
            <a:solidFill>
              <a:schemeClr val="dk2"/>
            </a:solidFill>
            <a:prstDash val="solid"/>
            <a:round/>
            <a:headEnd len="med" w="med" type="none"/>
            <a:tailEnd len="med" w="med" type="none"/>
          </a:ln>
        </p:spPr>
      </p:cxnSp>
      <p:cxnSp>
        <p:nvCxnSpPr>
          <p:cNvPr id="471" name="Google Shape;471;p37"/>
          <p:cNvCxnSpPr>
            <a:endCxn id="335" idx="2"/>
          </p:cNvCxnSpPr>
          <p:nvPr/>
        </p:nvCxnSpPr>
        <p:spPr>
          <a:xfrm flipH="1" rot="10800000">
            <a:off x="4906400" y="3444000"/>
            <a:ext cx="753300" cy="55860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37"/>
          <p:cNvCxnSpPr>
            <a:stCxn id="329" idx="6"/>
            <a:endCxn id="336" idx="2"/>
          </p:cNvCxnSpPr>
          <p:nvPr/>
        </p:nvCxnSpPr>
        <p:spPr>
          <a:xfrm flipH="1" rot="10800000">
            <a:off x="4906550" y="3884750"/>
            <a:ext cx="753300" cy="11790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37"/>
          <p:cNvCxnSpPr>
            <a:stCxn id="330" idx="6"/>
            <a:endCxn id="331" idx="2"/>
          </p:cNvCxnSpPr>
          <p:nvPr/>
        </p:nvCxnSpPr>
        <p:spPr>
          <a:xfrm flipH="1" rot="10800000">
            <a:off x="4906550" y="1680975"/>
            <a:ext cx="753300" cy="27624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7"/>
          <p:cNvCxnSpPr>
            <a:stCxn id="330" idx="6"/>
            <a:endCxn id="332" idx="3"/>
          </p:cNvCxnSpPr>
          <p:nvPr/>
        </p:nvCxnSpPr>
        <p:spPr>
          <a:xfrm flipH="1" rot="10800000">
            <a:off x="4906550" y="2209575"/>
            <a:ext cx="786000" cy="22338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37"/>
          <p:cNvCxnSpPr>
            <a:stCxn id="330" idx="6"/>
            <a:endCxn id="333" idx="2"/>
          </p:cNvCxnSpPr>
          <p:nvPr/>
        </p:nvCxnSpPr>
        <p:spPr>
          <a:xfrm flipH="1" rot="10800000">
            <a:off x="4906550" y="2562675"/>
            <a:ext cx="753300" cy="188070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37"/>
          <p:cNvCxnSpPr>
            <a:stCxn id="330" idx="6"/>
            <a:endCxn id="334" idx="3"/>
          </p:cNvCxnSpPr>
          <p:nvPr/>
        </p:nvCxnSpPr>
        <p:spPr>
          <a:xfrm flipH="1" rot="10800000">
            <a:off x="4906550" y="3090975"/>
            <a:ext cx="786000" cy="13524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7"/>
          <p:cNvCxnSpPr>
            <a:endCxn id="335" idx="2"/>
          </p:cNvCxnSpPr>
          <p:nvPr/>
        </p:nvCxnSpPr>
        <p:spPr>
          <a:xfrm flipH="1" rot="10800000">
            <a:off x="4906400" y="3444000"/>
            <a:ext cx="753300" cy="99930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p37"/>
          <p:cNvCxnSpPr>
            <a:stCxn id="330" idx="6"/>
            <a:endCxn id="336" idx="2"/>
          </p:cNvCxnSpPr>
          <p:nvPr/>
        </p:nvCxnSpPr>
        <p:spPr>
          <a:xfrm flipH="1" rot="10800000">
            <a:off x="4906550" y="3884775"/>
            <a:ext cx="753300" cy="558600"/>
          </a:xfrm>
          <a:prstGeom prst="straightConnector1">
            <a:avLst/>
          </a:prstGeom>
          <a:noFill/>
          <a:ln cap="flat" cmpd="sng" w="9525">
            <a:solidFill>
              <a:schemeClr val="dk2"/>
            </a:solidFill>
            <a:prstDash val="solid"/>
            <a:round/>
            <a:headEnd len="med" w="med" type="none"/>
            <a:tailEnd len="med" w="med" type="none"/>
          </a:ln>
        </p:spPr>
      </p:cxnSp>
      <p:cxnSp>
        <p:nvCxnSpPr>
          <p:cNvPr id="479" name="Google Shape;479;p37"/>
          <p:cNvCxnSpPr>
            <a:stCxn id="331" idx="6"/>
            <a:endCxn id="337" idx="2"/>
          </p:cNvCxnSpPr>
          <p:nvPr/>
        </p:nvCxnSpPr>
        <p:spPr>
          <a:xfrm>
            <a:off x="5883800" y="1681100"/>
            <a:ext cx="990000" cy="0"/>
          </a:xfrm>
          <a:prstGeom prst="straightConnector1">
            <a:avLst/>
          </a:prstGeom>
          <a:noFill/>
          <a:ln cap="flat" cmpd="sng" w="9525">
            <a:solidFill>
              <a:schemeClr val="dk2"/>
            </a:solidFill>
            <a:prstDash val="solid"/>
            <a:round/>
            <a:headEnd len="med" w="med" type="none"/>
            <a:tailEnd len="med" w="med" type="none"/>
          </a:ln>
        </p:spPr>
      </p:cxnSp>
      <p:cxnSp>
        <p:nvCxnSpPr>
          <p:cNvPr id="480" name="Google Shape;480;p37"/>
          <p:cNvCxnSpPr>
            <a:stCxn id="331" idx="6"/>
            <a:endCxn id="338" idx="2"/>
          </p:cNvCxnSpPr>
          <p:nvPr/>
        </p:nvCxnSpPr>
        <p:spPr>
          <a:xfrm>
            <a:off x="5883800" y="1681100"/>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481" name="Google Shape;481;p37"/>
          <p:cNvCxnSpPr>
            <a:stCxn id="331" idx="6"/>
            <a:endCxn id="339" idx="3"/>
          </p:cNvCxnSpPr>
          <p:nvPr/>
        </p:nvCxnSpPr>
        <p:spPr>
          <a:xfrm>
            <a:off x="5883800" y="1681100"/>
            <a:ext cx="1022700" cy="969000"/>
          </a:xfrm>
          <a:prstGeom prst="straightConnector1">
            <a:avLst/>
          </a:prstGeom>
          <a:noFill/>
          <a:ln cap="flat" cmpd="sng" w="9525">
            <a:solidFill>
              <a:schemeClr val="dk2"/>
            </a:solidFill>
            <a:prstDash val="solid"/>
            <a:round/>
            <a:headEnd len="med" w="med" type="none"/>
            <a:tailEnd len="med" w="med" type="none"/>
          </a:ln>
        </p:spPr>
      </p:cxnSp>
      <p:cxnSp>
        <p:nvCxnSpPr>
          <p:cNvPr id="482" name="Google Shape;482;p37"/>
          <p:cNvCxnSpPr>
            <a:stCxn id="331" idx="6"/>
            <a:endCxn id="340" idx="2"/>
          </p:cNvCxnSpPr>
          <p:nvPr/>
        </p:nvCxnSpPr>
        <p:spPr>
          <a:xfrm>
            <a:off x="5883800" y="1681100"/>
            <a:ext cx="990000" cy="1322100"/>
          </a:xfrm>
          <a:prstGeom prst="straightConnector1">
            <a:avLst/>
          </a:prstGeom>
          <a:noFill/>
          <a:ln cap="flat" cmpd="sng" w="9525">
            <a:solidFill>
              <a:schemeClr val="dk2"/>
            </a:solidFill>
            <a:prstDash val="solid"/>
            <a:round/>
            <a:headEnd len="med" w="med" type="none"/>
            <a:tailEnd len="med" w="med" type="none"/>
          </a:ln>
        </p:spPr>
      </p:cxnSp>
      <p:cxnSp>
        <p:nvCxnSpPr>
          <p:cNvPr id="483" name="Google Shape;483;p37"/>
          <p:cNvCxnSpPr>
            <a:stCxn id="331" idx="6"/>
            <a:endCxn id="341" idx="2"/>
          </p:cNvCxnSpPr>
          <p:nvPr/>
        </p:nvCxnSpPr>
        <p:spPr>
          <a:xfrm>
            <a:off x="5883800" y="1681100"/>
            <a:ext cx="990000" cy="1762800"/>
          </a:xfrm>
          <a:prstGeom prst="straightConnector1">
            <a:avLst/>
          </a:prstGeom>
          <a:noFill/>
          <a:ln cap="flat" cmpd="sng" w="9525">
            <a:solidFill>
              <a:schemeClr val="dk2"/>
            </a:solidFill>
            <a:prstDash val="solid"/>
            <a:round/>
            <a:headEnd len="med" w="med" type="none"/>
            <a:tailEnd len="med" w="med" type="none"/>
          </a:ln>
        </p:spPr>
      </p:cxnSp>
      <p:cxnSp>
        <p:nvCxnSpPr>
          <p:cNvPr id="484" name="Google Shape;484;p37"/>
          <p:cNvCxnSpPr>
            <a:stCxn id="331" idx="6"/>
            <a:endCxn id="342" idx="2"/>
          </p:cNvCxnSpPr>
          <p:nvPr/>
        </p:nvCxnSpPr>
        <p:spPr>
          <a:xfrm>
            <a:off x="5883800" y="1681100"/>
            <a:ext cx="990000" cy="220350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37"/>
          <p:cNvCxnSpPr>
            <a:stCxn id="332" idx="6"/>
            <a:endCxn id="337" idx="2"/>
          </p:cNvCxnSpPr>
          <p:nvPr/>
        </p:nvCxnSpPr>
        <p:spPr>
          <a:xfrm flipH="1" rot="10800000">
            <a:off x="5883800" y="1681125"/>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486" name="Google Shape;486;p37"/>
          <p:cNvCxnSpPr>
            <a:stCxn id="332" idx="6"/>
            <a:endCxn id="338" idx="2"/>
          </p:cNvCxnSpPr>
          <p:nvPr/>
        </p:nvCxnSpPr>
        <p:spPr>
          <a:xfrm>
            <a:off x="5883800" y="2121825"/>
            <a:ext cx="990000" cy="0"/>
          </a:xfrm>
          <a:prstGeom prst="straightConnector1">
            <a:avLst/>
          </a:prstGeom>
          <a:noFill/>
          <a:ln cap="flat" cmpd="sng" w="9525">
            <a:solidFill>
              <a:schemeClr val="dk2"/>
            </a:solidFill>
            <a:prstDash val="solid"/>
            <a:round/>
            <a:headEnd len="med" w="med" type="none"/>
            <a:tailEnd len="med" w="med" type="none"/>
          </a:ln>
        </p:spPr>
      </p:cxnSp>
      <p:cxnSp>
        <p:nvCxnSpPr>
          <p:cNvPr id="487" name="Google Shape;487;p37"/>
          <p:cNvCxnSpPr>
            <a:stCxn id="332" idx="6"/>
            <a:endCxn id="339" idx="2"/>
          </p:cNvCxnSpPr>
          <p:nvPr/>
        </p:nvCxnSpPr>
        <p:spPr>
          <a:xfrm>
            <a:off x="5883800" y="2121825"/>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37"/>
          <p:cNvCxnSpPr>
            <a:stCxn id="332" idx="6"/>
            <a:endCxn id="340" idx="4"/>
          </p:cNvCxnSpPr>
          <p:nvPr/>
        </p:nvCxnSpPr>
        <p:spPr>
          <a:xfrm>
            <a:off x="5883800" y="2121825"/>
            <a:ext cx="1102200" cy="100530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37"/>
          <p:cNvCxnSpPr>
            <a:stCxn id="332" idx="6"/>
            <a:endCxn id="341" idx="2"/>
          </p:cNvCxnSpPr>
          <p:nvPr/>
        </p:nvCxnSpPr>
        <p:spPr>
          <a:xfrm>
            <a:off x="5883800" y="2121825"/>
            <a:ext cx="990000" cy="13221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37"/>
          <p:cNvCxnSpPr>
            <a:stCxn id="332" idx="6"/>
            <a:endCxn id="342" idx="2"/>
          </p:cNvCxnSpPr>
          <p:nvPr/>
        </p:nvCxnSpPr>
        <p:spPr>
          <a:xfrm>
            <a:off x="5883800" y="2121825"/>
            <a:ext cx="990000" cy="17628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7"/>
          <p:cNvCxnSpPr>
            <a:stCxn id="333" idx="6"/>
            <a:endCxn id="337" idx="2"/>
          </p:cNvCxnSpPr>
          <p:nvPr/>
        </p:nvCxnSpPr>
        <p:spPr>
          <a:xfrm flipH="1" rot="10800000">
            <a:off x="5883800" y="1681150"/>
            <a:ext cx="990000" cy="881400"/>
          </a:xfrm>
          <a:prstGeom prst="straightConnector1">
            <a:avLst/>
          </a:prstGeom>
          <a:noFill/>
          <a:ln cap="flat" cmpd="sng" w="9525">
            <a:solidFill>
              <a:schemeClr val="dk2"/>
            </a:solidFill>
            <a:prstDash val="solid"/>
            <a:round/>
            <a:headEnd len="med" w="med" type="none"/>
            <a:tailEnd len="med" w="med" type="none"/>
          </a:ln>
        </p:spPr>
      </p:cxnSp>
      <p:cxnSp>
        <p:nvCxnSpPr>
          <p:cNvPr id="492" name="Google Shape;492;p37"/>
          <p:cNvCxnSpPr>
            <a:stCxn id="333" idx="6"/>
            <a:endCxn id="338" idx="2"/>
          </p:cNvCxnSpPr>
          <p:nvPr/>
        </p:nvCxnSpPr>
        <p:spPr>
          <a:xfrm flipH="1" rot="10800000">
            <a:off x="5883800" y="2121850"/>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37"/>
          <p:cNvCxnSpPr>
            <a:stCxn id="333" idx="6"/>
            <a:endCxn id="339" idx="2"/>
          </p:cNvCxnSpPr>
          <p:nvPr/>
        </p:nvCxnSpPr>
        <p:spPr>
          <a:xfrm>
            <a:off x="5883800" y="2562550"/>
            <a:ext cx="990000" cy="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37"/>
          <p:cNvCxnSpPr>
            <a:stCxn id="333" idx="6"/>
            <a:endCxn id="340" idx="2"/>
          </p:cNvCxnSpPr>
          <p:nvPr/>
        </p:nvCxnSpPr>
        <p:spPr>
          <a:xfrm>
            <a:off x="5883800" y="2562550"/>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7"/>
          <p:cNvCxnSpPr>
            <a:stCxn id="333" idx="6"/>
            <a:endCxn id="341" idx="4"/>
          </p:cNvCxnSpPr>
          <p:nvPr/>
        </p:nvCxnSpPr>
        <p:spPr>
          <a:xfrm>
            <a:off x="5883800" y="2562550"/>
            <a:ext cx="1102200" cy="10053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37"/>
          <p:cNvCxnSpPr>
            <a:stCxn id="333" idx="6"/>
            <a:endCxn id="342" idx="2"/>
          </p:cNvCxnSpPr>
          <p:nvPr/>
        </p:nvCxnSpPr>
        <p:spPr>
          <a:xfrm>
            <a:off x="5883800" y="2562550"/>
            <a:ext cx="990000" cy="13221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37"/>
          <p:cNvCxnSpPr>
            <a:stCxn id="334" idx="6"/>
            <a:endCxn id="337" idx="2"/>
          </p:cNvCxnSpPr>
          <p:nvPr/>
        </p:nvCxnSpPr>
        <p:spPr>
          <a:xfrm flipH="1" rot="10800000">
            <a:off x="5883800" y="1681175"/>
            <a:ext cx="990000" cy="13221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37"/>
          <p:cNvCxnSpPr>
            <a:stCxn id="334" idx="6"/>
            <a:endCxn id="338" idx="2"/>
          </p:cNvCxnSpPr>
          <p:nvPr/>
        </p:nvCxnSpPr>
        <p:spPr>
          <a:xfrm flipH="1" rot="10800000">
            <a:off x="5883800" y="2121875"/>
            <a:ext cx="990000" cy="8814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37"/>
          <p:cNvCxnSpPr>
            <a:stCxn id="334" idx="6"/>
            <a:endCxn id="339" idx="2"/>
          </p:cNvCxnSpPr>
          <p:nvPr/>
        </p:nvCxnSpPr>
        <p:spPr>
          <a:xfrm flipH="1" rot="10800000">
            <a:off x="5883800" y="2562575"/>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37"/>
          <p:cNvCxnSpPr>
            <a:endCxn id="340" idx="2"/>
          </p:cNvCxnSpPr>
          <p:nvPr/>
        </p:nvCxnSpPr>
        <p:spPr>
          <a:xfrm>
            <a:off x="5883825" y="3003275"/>
            <a:ext cx="990000" cy="0"/>
          </a:xfrm>
          <a:prstGeom prst="straightConnector1">
            <a:avLst/>
          </a:prstGeom>
          <a:noFill/>
          <a:ln cap="flat" cmpd="sng" w="9525">
            <a:solidFill>
              <a:schemeClr val="dk2"/>
            </a:solidFill>
            <a:prstDash val="solid"/>
            <a:round/>
            <a:headEnd len="med" w="med" type="none"/>
            <a:tailEnd len="med" w="med" type="none"/>
          </a:ln>
        </p:spPr>
      </p:cxnSp>
      <p:cxnSp>
        <p:nvCxnSpPr>
          <p:cNvPr id="501" name="Google Shape;501;p37"/>
          <p:cNvCxnSpPr>
            <a:stCxn id="334" idx="6"/>
            <a:endCxn id="341" idx="2"/>
          </p:cNvCxnSpPr>
          <p:nvPr/>
        </p:nvCxnSpPr>
        <p:spPr>
          <a:xfrm>
            <a:off x="5883800" y="3003275"/>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502" name="Google Shape;502;p37"/>
          <p:cNvCxnSpPr>
            <a:stCxn id="334" idx="6"/>
            <a:endCxn id="342" idx="2"/>
          </p:cNvCxnSpPr>
          <p:nvPr/>
        </p:nvCxnSpPr>
        <p:spPr>
          <a:xfrm>
            <a:off x="5883800" y="3003275"/>
            <a:ext cx="990000" cy="8814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37"/>
          <p:cNvCxnSpPr>
            <a:stCxn id="335" idx="6"/>
            <a:endCxn id="337" idx="2"/>
          </p:cNvCxnSpPr>
          <p:nvPr/>
        </p:nvCxnSpPr>
        <p:spPr>
          <a:xfrm flipH="1" rot="10800000">
            <a:off x="5883800" y="1681200"/>
            <a:ext cx="990000" cy="176280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37"/>
          <p:cNvCxnSpPr>
            <a:stCxn id="335" idx="6"/>
            <a:endCxn id="338" idx="2"/>
          </p:cNvCxnSpPr>
          <p:nvPr/>
        </p:nvCxnSpPr>
        <p:spPr>
          <a:xfrm flipH="1" rot="10800000">
            <a:off x="5883800" y="2121900"/>
            <a:ext cx="990000" cy="1322100"/>
          </a:xfrm>
          <a:prstGeom prst="straightConnector1">
            <a:avLst/>
          </a:prstGeom>
          <a:noFill/>
          <a:ln cap="flat" cmpd="sng" w="9525">
            <a:solidFill>
              <a:schemeClr val="dk2"/>
            </a:solidFill>
            <a:prstDash val="solid"/>
            <a:round/>
            <a:headEnd len="med" w="med" type="none"/>
            <a:tailEnd len="med" w="med" type="none"/>
          </a:ln>
        </p:spPr>
      </p:cxnSp>
      <p:cxnSp>
        <p:nvCxnSpPr>
          <p:cNvPr id="505" name="Google Shape;505;p37"/>
          <p:cNvCxnSpPr>
            <a:stCxn id="335" idx="6"/>
            <a:endCxn id="339" idx="2"/>
          </p:cNvCxnSpPr>
          <p:nvPr/>
        </p:nvCxnSpPr>
        <p:spPr>
          <a:xfrm flipH="1" rot="10800000">
            <a:off x="5883800" y="2562600"/>
            <a:ext cx="990000" cy="88140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37"/>
          <p:cNvCxnSpPr>
            <a:stCxn id="335" idx="6"/>
            <a:endCxn id="340" idx="2"/>
          </p:cNvCxnSpPr>
          <p:nvPr/>
        </p:nvCxnSpPr>
        <p:spPr>
          <a:xfrm flipH="1" rot="10800000">
            <a:off x="5883800" y="3003300"/>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37"/>
          <p:cNvCxnSpPr>
            <a:stCxn id="335" idx="6"/>
            <a:endCxn id="341" idx="2"/>
          </p:cNvCxnSpPr>
          <p:nvPr/>
        </p:nvCxnSpPr>
        <p:spPr>
          <a:xfrm>
            <a:off x="5883800" y="3444000"/>
            <a:ext cx="990000" cy="0"/>
          </a:xfrm>
          <a:prstGeom prst="straightConnector1">
            <a:avLst/>
          </a:prstGeom>
          <a:noFill/>
          <a:ln cap="flat" cmpd="sng" w="9525">
            <a:solidFill>
              <a:schemeClr val="dk2"/>
            </a:solidFill>
            <a:prstDash val="solid"/>
            <a:round/>
            <a:headEnd len="med" w="med" type="none"/>
            <a:tailEnd len="med" w="med" type="none"/>
          </a:ln>
        </p:spPr>
      </p:cxnSp>
      <p:cxnSp>
        <p:nvCxnSpPr>
          <p:cNvPr id="508" name="Google Shape;508;p37"/>
          <p:cNvCxnSpPr>
            <a:stCxn id="335" idx="6"/>
            <a:endCxn id="342" idx="2"/>
          </p:cNvCxnSpPr>
          <p:nvPr/>
        </p:nvCxnSpPr>
        <p:spPr>
          <a:xfrm>
            <a:off x="5883800" y="3444000"/>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509" name="Google Shape;509;p37"/>
          <p:cNvCxnSpPr>
            <a:stCxn id="336" idx="6"/>
            <a:endCxn id="337" idx="2"/>
          </p:cNvCxnSpPr>
          <p:nvPr/>
        </p:nvCxnSpPr>
        <p:spPr>
          <a:xfrm flipH="1" rot="10800000">
            <a:off x="5883800" y="1681225"/>
            <a:ext cx="990000" cy="2203500"/>
          </a:xfrm>
          <a:prstGeom prst="straightConnector1">
            <a:avLst/>
          </a:prstGeom>
          <a:noFill/>
          <a:ln cap="flat" cmpd="sng" w="9525">
            <a:solidFill>
              <a:schemeClr val="dk2"/>
            </a:solidFill>
            <a:prstDash val="solid"/>
            <a:round/>
            <a:headEnd len="med" w="med" type="none"/>
            <a:tailEnd len="med" w="med" type="none"/>
          </a:ln>
        </p:spPr>
      </p:cxnSp>
      <p:cxnSp>
        <p:nvCxnSpPr>
          <p:cNvPr id="510" name="Google Shape;510;p37"/>
          <p:cNvCxnSpPr>
            <a:stCxn id="336" idx="6"/>
            <a:endCxn id="338" idx="2"/>
          </p:cNvCxnSpPr>
          <p:nvPr/>
        </p:nvCxnSpPr>
        <p:spPr>
          <a:xfrm flipH="1" rot="10800000">
            <a:off x="5883800" y="2121925"/>
            <a:ext cx="990000" cy="17628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37"/>
          <p:cNvCxnSpPr>
            <a:stCxn id="336" idx="6"/>
            <a:endCxn id="339" idx="2"/>
          </p:cNvCxnSpPr>
          <p:nvPr/>
        </p:nvCxnSpPr>
        <p:spPr>
          <a:xfrm flipH="1" rot="10800000">
            <a:off x="5883800" y="2562625"/>
            <a:ext cx="990000" cy="132210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37"/>
          <p:cNvCxnSpPr>
            <a:stCxn id="336" idx="6"/>
            <a:endCxn id="340" idx="2"/>
          </p:cNvCxnSpPr>
          <p:nvPr/>
        </p:nvCxnSpPr>
        <p:spPr>
          <a:xfrm flipH="1" rot="10800000">
            <a:off x="5883800" y="3003325"/>
            <a:ext cx="990000" cy="881400"/>
          </a:xfrm>
          <a:prstGeom prst="straightConnector1">
            <a:avLst/>
          </a:prstGeom>
          <a:noFill/>
          <a:ln cap="flat" cmpd="sng" w="9525">
            <a:solidFill>
              <a:schemeClr val="dk2"/>
            </a:solidFill>
            <a:prstDash val="solid"/>
            <a:round/>
            <a:headEnd len="med" w="med" type="none"/>
            <a:tailEnd len="med" w="med" type="none"/>
          </a:ln>
        </p:spPr>
      </p:cxnSp>
      <p:cxnSp>
        <p:nvCxnSpPr>
          <p:cNvPr id="513" name="Google Shape;513;p37"/>
          <p:cNvCxnSpPr>
            <a:stCxn id="336" idx="6"/>
            <a:endCxn id="341" idx="2"/>
          </p:cNvCxnSpPr>
          <p:nvPr/>
        </p:nvCxnSpPr>
        <p:spPr>
          <a:xfrm flipH="1" rot="10800000">
            <a:off x="5883800" y="3444025"/>
            <a:ext cx="990000" cy="4407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37"/>
          <p:cNvCxnSpPr>
            <a:stCxn id="336" idx="6"/>
            <a:endCxn id="342" idx="2"/>
          </p:cNvCxnSpPr>
          <p:nvPr/>
        </p:nvCxnSpPr>
        <p:spPr>
          <a:xfrm>
            <a:off x="5883800" y="3884725"/>
            <a:ext cx="990000" cy="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37"/>
          <p:cNvCxnSpPr>
            <a:stCxn id="337" idx="6"/>
            <a:endCxn id="343" idx="2"/>
          </p:cNvCxnSpPr>
          <p:nvPr/>
        </p:nvCxnSpPr>
        <p:spPr>
          <a:xfrm>
            <a:off x="7097925" y="1681100"/>
            <a:ext cx="588900" cy="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37"/>
          <p:cNvCxnSpPr>
            <a:stCxn id="337" idx="6"/>
            <a:endCxn id="344" idx="2"/>
          </p:cNvCxnSpPr>
          <p:nvPr/>
        </p:nvCxnSpPr>
        <p:spPr>
          <a:xfrm>
            <a:off x="7097925" y="1681100"/>
            <a:ext cx="588900" cy="4407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a:stCxn id="337" idx="6"/>
            <a:endCxn id="345" idx="2"/>
          </p:cNvCxnSpPr>
          <p:nvPr/>
        </p:nvCxnSpPr>
        <p:spPr>
          <a:xfrm>
            <a:off x="7097925" y="1681100"/>
            <a:ext cx="588900" cy="8814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37"/>
          <p:cNvCxnSpPr>
            <a:stCxn id="337" idx="6"/>
            <a:endCxn id="346" idx="2"/>
          </p:cNvCxnSpPr>
          <p:nvPr/>
        </p:nvCxnSpPr>
        <p:spPr>
          <a:xfrm>
            <a:off x="7097925" y="1681100"/>
            <a:ext cx="588900" cy="13221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37"/>
          <p:cNvCxnSpPr>
            <a:stCxn id="337" idx="6"/>
            <a:endCxn id="347" idx="2"/>
          </p:cNvCxnSpPr>
          <p:nvPr/>
        </p:nvCxnSpPr>
        <p:spPr>
          <a:xfrm>
            <a:off x="7097925" y="1681100"/>
            <a:ext cx="588900" cy="17628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37"/>
          <p:cNvCxnSpPr>
            <a:stCxn id="337" idx="6"/>
            <a:endCxn id="348" idx="2"/>
          </p:cNvCxnSpPr>
          <p:nvPr/>
        </p:nvCxnSpPr>
        <p:spPr>
          <a:xfrm>
            <a:off x="7097925" y="1681100"/>
            <a:ext cx="588900" cy="22035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37"/>
          <p:cNvCxnSpPr>
            <a:stCxn id="338" idx="6"/>
            <a:endCxn id="343" idx="2"/>
          </p:cNvCxnSpPr>
          <p:nvPr/>
        </p:nvCxnSpPr>
        <p:spPr>
          <a:xfrm flipH="1" rot="10800000">
            <a:off x="7097925" y="1681125"/>
            <a:ext cx="588900" cy="44070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37"/>
          <p:cNvCxnSpPr>
            <a:stCxn id="338" idx="6"/>
            <a:endCxn id="344" idx="2"/>
          </p:cNvCxnSpPr>
          <p:nvPr/>
        </p:nvCxnSpPr>
        <p:spPr>
          <a:xfrm>
            <a:off x="7097925" y="2121825"/>
            <a:ext cx="588900" cy="0"/>
          </a:xfrm>
          <a:prstGeom prst="straightConnector1">
            <a:avLst/>
          </a:prstGeom>
          <a:noFill/>
          <a:ln cap="flat" cmpd="sng" w="9525">
            <a:solidFill>
              <a:schemeClr val="dk2"/>
            </a:solidFill>
            <a:prstDash val="solid"/>
            <a:round/>
            <a:headEnd len="med" w="med" type="none"/>
            <a:tailEnd len="med" w="med" type="none"/>
          </a:ln>
        </p:spPr>
      </p:cxnSp>
      <p:cxnSp>
        <p:nvCxnSpPr>
          <p:cNvPr id="523" name="Google Shape;523;p37"/>
          <p:cNvCxnSpPr>
            <a:stCxn id="338" idx="6"/>
            <a:endCxn id="345" idx="2"/>
          </p:cNvCxnSpPr>
          <p:nvPr/>
        </p:nvCxnSpPr>
        <p:spPr>
          <a:xfrm>
            <a:off x="7097925" y="2121825"/>
            <a:ext cx="588900" cy="440700"/>
          </a:xfrm>
          <a:prstGeom prst="straightConnector1">
            <a:avLst/>
          </a:prstGeom>
          <a:noFill/>
          <a:ln cap="flat" cmpd="sng" w="9525">
            <a:solidFill>
              <a:schemeClr val="dk2"/>
            </a:solidFill>
            <a:prstDash val="solid"/>
            <a:round/>
            <a:headEnd len="med" w="med" type="none"/>
            <a:tailEnd len="med" w="med" type="none"/>
          </a:ln>
        </p:spPr>
      </p:cxnSp>
      <p:cxnSp>
        <p:nvCxnSpPr>
          <p:cNvPr id="524" name="Google Shape;524;p37"/>
          <p:cNvCxnSpPr>
            <a:stCxn id="338" idx="6"/>
            <a:endCxn id="346" idx="2"/>
          </p:cNvCxnSpPr>
          <p:nvPr/>
        </p:nvCxnSpPr>
        <p:spPr>
          <a:xfrm>
            <a:off x="7097925" y="2121825"/>
            <a:ext cx="588900" cy="881400"/>
          </a:xfrm>
          <a:prstGeom prst="straightConnector1">
            <a:avLst/>
          </a:prstGeom>
          <a:noFill/>
          <a:ln cap="flat" cmpd="sng" w="9525">
            <a:solidFill>
              <a:schemeClr val="dk2"/>
            </a:solidFill>
            <a:prstDash val="solid"/>
            <a:round/>
            <a:headEnd len="med" w="med" type="none"/>
            <a:tailEnd len="med" w="med" type="none"/>
          </a:ln>
        </p:spPr>
      </p:cxnSp>
      <p:cxnSp>
        <p:nvCxnSpPr>
          <p:cNvPr id="525" name="Google Shape;525;p37"/>
          <p:cNvCxnSpPr>
            <a:stCxn id="338" idx="6"/>
            <a:endCxn id="347" idx="2"/>
          </p:cNvCxnSpPr>
          <p:nvPr/>
        </p:nvCxnSpPr>
        <p:spPr>
          <a:xfrm>
            <a:off x="7097925" y="2121825"/>
            <a:ext cx="588900" cy="132210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37"/>
          <p:cNvCxnSpPr>
            <a:stCxn id="338" idx="6"/>
            <a:endCxn id="348" idx="2"/>
          </p:cNvCxnSpPr>
          <p:nvPr/>
        </p:nvCxnSpPr>
        <p:spPr>
          <a:xfrm>
            <a:off x="7097925" y="2121825"/>
            <a:ext cx="588900" cy="176280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37"/>
          <p:cNvCxnSpPr>
            <a:stCxn id="339" idx="6"/>
            <a:endCxn id="343" idx="2"/>
          </p:cNvCxnSpPr>
          <p:nvPr/>
        </p:nvCxnSpPr>
        <p:spPr>
          <a:xfrm flipH="1" rot="10800000">
            <a:off x="7097925" y="1681150"/>
            <a:ext cx="588900" cy="881400"/>
          </a:xfrm>
          <a:prstGeom prst="straightConnector1">
            <a:avLst/>
          </a:prstGeom>
          <a:noFill/>
          <a:ln cap="flat" cmpd="sng" w="9525">
            <a:solidFill>
              <a:schemeClr val="dk2"/>
            </a:solidFill>
            <a:prstDash val="solid"/>
            <a:round/>
            <a:headEnd len="med" w="med" type="none"/>
            <a:tailEnd len="med" w="med" type="none"/>
          </a:ln>
        </p:spPr>
      </p:cxnSp>
      <p:cxnSp>
        <p:nvCxnSpPr>
          <p:cNvPr id="528" name="Google Shape;528;p37"/>
          <p:cNvCxnSpPr>
            <a:stCxn id="339" idx="6"/>
            <a:endCxn id="344" idx="2"/>
          </p:cNvCxnSpPr>
          <p:nvPr/>
        </p:nvCxnSpPr>
        <p:spPr>
          <a:xfrm flipH="1" rot="10800000">
            <a:off x="7097925" y="2121850"/>
            <a:ext cx="588900" cy="44070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37"/>
          <p:cNvCxnSpPr>
            <a:stCxn id="339" idx="6"/>
            <a:endCxn id="345" idx="2"/>
          </p:cNvCxnSpPr>
          <p:nvPr/>
        </p:nvCxnSpPr>
        <p:spPr>
          <a:xfrm>
            <a:off x="7097925" y="2562550"/>
            <a:ext cx="588900" cy="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37"/>
          <p:cNvCxnSpPr>
            <a:stCxn id="339" idx="6"/>
            <a:endCxn id="346" idx="2"/>
          </p:cNvCxnSpPr>
          <p:nvPr/>
        </p:nvCxnSpPr>
        <p:spPr>
          <a:xfrm>
            <a:off x="7097925" y="2562550"/>
            <a:ext cx="588900" cy="4407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37"/>
          <p:cNvCxnSpPr>
            <a:stCxn id="339" idx="6"/>
            <a:endCxn id="347" idx="2"/>
          </p:cNvCxnSpPr>
          <p:nvPr/>
        </p:nvCxnSpPr>
        <p:spPr>
          <a:xfrm>
            <a:off x="7097925" y="2562550"/>
            <a:ext cx="588900" cy="881400"/>
          </a:xfrm>
          <a:prstGeom prst="straightConnector1">
            <a:avLst/>
          </a:prstGeom>
          <a:noFill/>
          <a:ln cap="flat" cmpd="sng" w="9525">
            <a:solidFill>
              <a:schemeClr val="dk2"/>
            </a:solidFill>
            <a:prstDash val="solid"/>
            <a:round/>
            <a:headEnd len="med" w="med" type="none"/>
            <a:tailEnd len="med" w="med" type="none"/>
          </a:ln>
        </p:spPr>
      </p:cxnSp>
      <p:cxnSp>
        <p:nvCxnSpPr>
          <p:cNvPr id="532" name="Google Shape;532;p37"/>
          <p:cNvCxnSpPr>
            <a:stCxn id="339" idx="6"/>
            <a:endCxn id="348" idx="3"/>
          </p:cNvCxnSpPr>
          <p:nvPr/>
        </p:nvCxnSpPr>
        <p:spPr>
          <a:xfrm>
            <a:off x="7097925" y="2562550"/>
            <a:ext cx="621600" cy="140970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p37"/>
          <p:cNvCxnSpPr>
            <a:stCxn id="340" idx="6"/>
            <a:endCxn id="343" idx="2"/>
          </p:cNvCxnSpPr>
          <p:nvPr/>
        </p:nvCxnSpPr>
        <p:spPr>
          <a:xfrm flipH="1" rot="10800000">
            <a:off x="7097925" y="1681175"/>
            <a:ext cx="588900" cy="13221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37"/>
          <p:cNvCxnSpPr>
            <a:stCxn id="340" idx="6"/>
            <a:endCxn id="344" idx="2"/>
          </p:cNvCxnSpPr>
          <p:nvPr/>
        </p:nvCxnSpPr>
        <p:spPr>
          <a:xfrm flipH="1" rot="10800000">
            <a:off x="7097925" y="2121875"/>
            <a:ext cx="588900" cy="8814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7"/>
          <p:cNvCxnSpPr>
            <a:stCxn id="340" idx="6"/>
            <a:endCxn id="345" idx="2"/>
          </p:cNvCxnSpPr>
          <p:nvPr/>
        </p:nvCxnSpPr>
        <p:spPr>
          <a:xfrm flipH="1" rot="10800000">
            <a:off x="7097925" y="2562575"/>
            <a:ext cx="588900" cy="4407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37"/>
          <p:cNvCxnSpPr>
            <a:endCxn id="346" idx="2"/>
          </p:cNvCxnSpPr>
          <p:nvPr/>
        </p:nvCxnSpPr>
        <p:spPr>
          <a:xfrm>
            <a:off x="7097950" y="3003275"/>
            <a:ext cx="588900" cy="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37"/>
          <p:cNvCxnSpPr>
            <a:stCxn id="340" idx="6"/>
            <a:endCxn id="347" idx="2"/>
          </p:cNvCxnSpPr>
          <p:nvPr/>
        </p:nvCxnSpPr>
        <p:spPr>
          <a:xfrm>
            <a:off x="7097925" y="3003275"/>
            <a:ext cx="588900" cy="4407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37"/>
          <p:cNvCxnSpPr>
            <a:stCxn id="340" idx="6"/>
            <a:endCxn id="348" idx="3"/>
          </p:cNvCxnSpPr>
          <p:nvPr/>
        </p:nvCxnSpPr>
        <p:spPr>
          <a:xfrm>
            <a:off x="7097925" y="3003275"/>
            <a:ext cx="621600" cy="9690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37"/>
          <p:cNvCxnSpPr>
            <a:stCxn id="341" idx="6"/>
            <a:endCxn id="343" idx="1"/>
          </p:cNvCxnSpPr>
          <p:nvPr/>
        </p:nvCxnSpPr>
        <p:spPr>
          <a:xfrm flipH="1" rot="10800000">
            <a:off x="7097925" y="1593600"/>
            <a:ext cx="621600" cy="18504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37"/>
          <p:cNvCxnSpPr>
            <a:stCxn id="341" idx="6"/>
            <a:endCxn id="344" idx="2"/>
          </p:cNvCxnSpPr>
          <p:nvPr/>
        </p:nvCxnSpPr>
        <p:spPr>
          <a:xfrm flipH="1" rot="10800000">
            <a:off x="7097925" y="2121900"/>
            <a:ext cx="588900" cy="132210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37"/>
          <p:cNvCxnSpPr>
            <a:stCxn id="341" idx="6"/>
            <a:endCxn id="345" idx="1"/>
          </p:cNvCxnSpPr>
          <p:nvPr/>
        </p:nvCxnSpPr>
        <p:spPr>
          <a:xfrm flipH="1" rot="10800000">
            <a:off x="7097925" y="2475000"/>
            <a:ext cx="621600" cy="969000"/>
          </a:xfrm>
          <a:prstGeom prst="straightConnector1">
            <a:avLst/>
          </a:prstGeom>
          <a:noFill/>
          <a:ln cap="flat" cmpd="sng" w="9525">
            <a:solidFill>
              <a:schemeClr val="dk2"/>
            </a:solidFill>
            <a:prstDash val="solid"/>
            <a:round/>
            <a:headEnd len="med" w="med" type="none"/>
            <a:tailEnd len="med" w="med" type="none"/>
          </a:ln>
        </p:spPr>
      </p:cxnSp>
      <p:cxnSp>
        <p:nvCxnSpPr>
          <p:cNvPr id="542" name="Google Shape;542;p37"/>
          <p:cNvCxnSpPr>
            <a:stCxn id="341" idx="6"/>
            <a:endCxn id="346" idx="2"/>
          </p:cNvCxnSpPr>
          <p:nvPr/>
        </p:nvCxnSpPr>
        <p:spPr>
          <a:xfrm flipH="1" rot="10800000">
            <a:off x="7097925" y="3003300"/>
            <a:ext cx="588900" cy="44070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37"/>
          <p:cNvCxnSpPr>
            <a:stCxn id="341" idx="6"/>
            <a:endCxn id="347" idx="2"/>
          </p:cNvCxnSpPr>
          <p:nvPr/>
        </p:nvCxnSpPr>
        <p:spPr>
          <a:xfrm>
            <a:off x="7097925" y="3444000"/>
            <a:ext cx="588900" cy="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37"/>
          <p:cNvCxnSpPr>
            <a:stCxn id="341" idx="6"/>
            <a:endCxn id="348" idx="3"/>
          </p:cNvCxnSpPr>
          <p:nvPr/>
        </p:nvCxnSpPr>
        <p:spPr>
          <a:xfrm>
            <a:off x="7097925" y="3444000"/>
            <a:ext cx="621600" cy="528300"/>
          </a:xfrm>
          <a:prstGeom prst="straightConnector1">
            <a:avLst/>
          </a:prstGeom>
          <a:noFill/>
          <a:ln cap="flat" cmpd="sng" w="9525">
            <a:solidFill>
              <a:schemeClr val="dk2"/>
            </a:solidFill>
            <a:prstDash val="solid"/>
            <a:round/>
            <a:headEnd len="med" w="med" type="none"/>
            <a:tailEnd len="med" w="med" type="none"/>
          </a:ln>
        </p:spPr>
      </p:cxnSp>
      <p:cxnSp>
        <p:nvCxnSpPr>
          <p:cNvPr id="545" name="Google Shape;545;p37"/>
          <p:cNvCxnSpPr>
            <a:stCxn id="342" idx="6"/>
            <a:endCxn id="343" idx="2"/>
          </p:cNvCxnSpPr>
          <p:nvPr/>
        </p:nvCxnSpPr>
        <p:spPr>
          <a:xfrm flipH="1" rot="10800000">
            <a:off x="7097925" y="1681225"/>
            <a:ext cx="588900" cy="220350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37"/>
          <p:cNvCxnSpPr>
            <a:stCxn id="342" idx="6"/>
            <a:endCxn id="344" idx="2"/>
          </p:cNvCxnSpPr>
          <p:nvPr/>
        </p:nvCxnSpPr>
        <p:spPr>
          <a:xfrm flipH="1" rot="10800000">
            <a:off x="7097925" y="2121925"/>
            <a:ext cx="588900" cy="17628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37"/>
          <p:cNvCxnSpPr>
            <a:stCxn id="342" idx="6"/>
            <a:endCxn id="345" idx="2"/>
          </p:cNvCxnSpPr>
          <p:nvPr/>
        </p:nvCxnSpPr>
        <p:spPr>
          <a:xfrm flipH="1" rot="10800000">
            <a:off x="7097925" y="2562625"/>
            <a:ext cx="588900" cy="1322100"/>
          </a:xfrm>
          <a:prstGeom prst="straightConnector1">
            <a:avLst/>
          </a:prstGeom>
          <a:noFill/>
          <a:ln cap="flat" cmpd="sng" w="9525">
            <a:solidFill>
              <a:schemeClr val="dk2"/>
            </a:solidFill>
            <a:prstDash val="solid"/>
            <a:round/>
            <a:headEnd len="med" w="med" type="none"/>
            <a:tailEnd len="med" w="med" type="none"/>
          </a:ln>
        </p:spPr>
      </p:cxnSp>
      <p:cxnSp>
        <p:nvCxnSpPr>
          <p:cNvPr id="548" name="Google Shape;548;p37"/>
          <p:cNvCxnSpPr>
            <a:stCxn id="342" idx="6"/>
            <a:endCxn id="346" idx="2"/>
          </p:cNvCxnSpPr>
          <p:nvPr/>
        </p:nvCxnSpPr>
        <p:spPr>
          <a:xfrm flipH="1" rot="10800000">
            <a:off x="7097925" y="3003325"/>
            <a:ext cx="588900" cy="881400"/>
          </a:xfrm>
          <a:prstGeom prst="straightConnector1">
            <a:avLst/>
          </a:prstGeom>
          <a:noFill/>
          <a:ln cap="flat" cmpd="sng" w="9525">
            <a:solidFill>
              <a:schemeClr val="dk2"/>
            </a:solidFill>
            <a:prstDash val="solid"/>
            <a:round/>
            <a:headEnd len="med" w="med" type="none"/>
            <a:tailEnd len="med" w="med" type="none"/>
          </a:ln>
        </p:spPr>
      </p:cxnSp>
      <p:cxnSp>
        <p:nvCxnSpPr>
          <p:cNvPr id="549" name="Google Shape;549;p37"/>
          <p:cNvCxnSpPr>
            <a:stCxn id="342" idx="6"/>
            <a:endCxn id="347" idx="2"/>
          </p:cNvCxnSpPr>
          <p:nvPr/>
        </p:nvCxnSpPr>
        <p:spPr>
          <a:xfrm flipH="1" rot="10800000">
            <a:off x="7097925" y="3444025"/>
            <a:ext cx="588900" cy="440700"/>
          </a:xfrm>
          <a:prstGeom prst="straightConnector1">
            <a:avLst/>
          </a:prstGeom>
          <a:noFill/>
          <a:ln cap="flat" cmpd="sng" w="9525">
            <a:solidFill>
              <a:schemeClr val="dk2"/>
            </a:solidFill>
            <a:prstDash val="solid"/>
            <a:round/>
            <a:headEnd len="med" w="med" type="none"/>
            <a:tailEnd len="med" w="med" type="none"/>
          </a:ln>
        </p:spPr>
      </p:cxnSp>
      <p:cxnSp>
        <p:nvCxnSpPr>
          <p:cNvPr id="550" name="Google Shape;550;p37"/>
          <p:cNvCxnSpPr>
            <a:stCxn id="342" idx="6"/>
            <a:endCxn id="348" idx="2"/>
          </p:cNvCxnSpPr>
          <p:nvPr/>
        </p:nvCxnSpPr>
        <p:spPr>
          <a:xfrm>
            <a:off x="7097925" y="3884725"/>
            <a:ext cx="588900" cy="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37"/>
          <p:cNvCxnSpPr>
            <a:stCxn id="343" idx="6"/>
            <a:endCxn id="349" idx="2"/>
          </p:cNvCxnSpPr>
          <p:nvPr/>
        </p:nvCxnSpPr>
        <p:spPr>
          <a:xfrm>
            <a:off x="7910950" y="1681100"/>
            <a:ext cx="494700" cy="688500"/>
          </a:xfrm>
          <a:prstGeom prst="straightConnector1">
            <a:avLst/>
          </a:prstGeom>
          <a:noFill/>
          <a:ln cap="flat" cmpd="sng" w="9525">
            <a:solidFill>
              <a:schemeClr val="dk2"/>
            </a:solidFill>
            <a:prstDash val="solid"/>
            <a:round/>
            <a:headEnd len="med" w="med" type="none"/>
            <a:tailEnd len="med" w="med" type="none"/>
          </a:ln>
        </p:spPr>
      </p:cxnSp>
      <p:cxnSp>
        <p:nvCxnSpPr>
          <p:cNvPr id="552" name="Google Shape;552;p37"/>
          <p:cNvCxnSpPr>
            <a:stCxn id="343" idx="6"/>
            <a:endCxn id="350" idx="2"/>
          </p:cNvCxnSpPr>
          <p:nvPr/>
        </p:nvCxnSpPr>
        <p:spPr>
          <a:xfrm>
            <a:off x="7910950" y="1681100"/>
            <a:ext cx="494700" cy="112920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37"/>
          <p:cNvCxnSpPr>
            <a:stCxn id="343" idx="6"/>
            <a:endCxn id="351" idx="2"/>
          </p:cNvCxnSpPr>
          <p:nvPr/>
        </p:nvCxnSpPr>
        <p:spPr>
          <a:xfrm>
            <a:off x="7910950" y="1681100"/>
            <a:ext cx="494700" cy="15699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37"/>
          <p:cNvCxnSpPr>
            <a:stCxn id="344" idx="6"/>
            <a:endCxn id="349" idx="2"/>
          </p:cNvCxnSpPr>
          <p:nvPr/>
        </p:nvCxnSpPr>
        <p:spPr>
          <a:xfrm>
            <a:off x="7910950" y="2121825"/>
            <a:ext cx="494700" cy="247800"/>
          </a:xfrm>
          <a:prstGeom prst="straightConnector1">
            <a:avLst/>
          </a:prstGeom>
          <a:noFill/>
          <a:ln cap="flat" cmpd="sng" w="9525">
            <a:solidFill>
              <a:schemeClr val="dk2"/>
            </a:solidFill>
            <a:prstDash val="solid"/>
            <a:round/>
            <a:headEnd len="med" w="med" type="none"/>
            <a:tailEnd len="med" w="med" type="none"/>
          </a:ln>
        </p:spPr>
      </p:cxnSp>
      <p:cxnSp>
        <p:nvCxnSpPr>
          <p:cNvPr id="555" name="Google Shape;555;p37"/>
          <p:cNvCxnSpPr>
            <a:stCxn id="344" idx="6"/>
            <a:endCxn id="350" idx="2"/>
          </p:cNvCxnSpPr>
          <p:nvPr/>
        </p:nvCxnSpPr>
        <p:spPr>
          <a:xfrm>
            <a:off x="7910950" y="2121825"/>
            <a:ext cx="494700" cy="688500"/>
          </a:xfrm>
          <a:prstGeom prst="straightConnector1">
            <a:avLst/>
          </a:prstGeom>
          <a:noFill/>
          <a:ln cap="flat" cmpd="sng" w="9525">
            <a:solidFill>
              <a:schemeClr val="dk2"/>
            </a:solidFill>
            <a:prstDash val="solid"/>
            <a:round/>
            <a:headEnd len="med" w="med" type="none"/>
            <a:tailEnd len="med" w="med" type="none"/>
          </a:ln>
        </p:spPr>
      </p:cxnSp>
      <p:cxnSp>
        <p:nvCxnSpPr>
          <p:cNvPr id="556" name="Google Shape;556;p37"/>
          <p:cNvCxnSpPr>
            <a:stCxn id="344" idx="6"/>
            <a:endCxn id="351" idx="2"/>
          </p:cNvCxnSpPr>
          <p:nvPr/>
        </p:nvCxnSpPr>
        <p:spPr>
          <a:xfrm>
            <a:off x="7910950" y="2121825"/>
            <a:ext cx="494700" cy="1129200"/>
          </a:xfrm>
          <a:prstGeom prst="straightConnector1">
            <a:avLst/>
          </a:prstGeom>
          <a:noFill/>
          <a:ln cap="flat" cmpd="sng" w="9525">
            <a:solidFill>
              <a:schemeClr val="dk2"/>
            </a:solidFill>
            <a:prstDash val="solid"/>
            <a:round/>
            <a:headEnd len="med" w="med" type="none"/>
            <a:tailEnd len="med" w="med" type="none"/>
          </a:ln>
        </p:spPr>
      </p:cxnSp>
      <p:cxnSp>
        <p:nvCxnSpPr>
          <p:cNvPr id="557" name="Google Shape;557;p37"/>
          <p:cNvCxnSpPr>
            <a:stCxn id="345" idx="6"/>
            <a:endCxn id="349" idx="2"/>
          </p:cNvCxnSpPr>
          <p:nvPr/>
        </p:nvCxnSpPr>
        <p:spPr>
          <a:xfrm flipH="1" rot="10800000">
            <a:off x="7910950" y="2369650"/>
            <a:ext cx="494700" cy="1929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7"/>
          <p:cNvCxnSpPr>
            <a:stCxn id="345" idx="6"/>
            <a:endCxn id="350" idx="2"/>
          </p:cNvCxnSpPr>
          <p:nvPr/>
        </p:nvCxnSpPr>
        <p:spPr>
          <a:xfrm>
            <a:off x="7910950" y="2562550"/>
            <a:ext cx="494700" cy="247800"/>
          </a:xfrm>
          <a:prstGeom prst="straightConnector1">
            <a:avLst/>
          </a:prstGeom>
          <a:noFill/>
          <a:ln cap="flat" cmpd="sng" w="9525">
            <a:solidFill>
              <a:schemeClr val="dk2"/>
            </a:solidFill>
            <a:prstDash val="solid"/>
            <a:round/>
            <a:headEnd len="med" w="med" type="none"/>
            <a:tailEnd len="med" w="med" type="none"/>
          </a:ln>
        </p:spPr>
      </p:cxnSp>
      <p:cxnSp>
        <p:nvCxnSpPr>
          <p:cNvPr id="559" name="Google Shape;559;p37"/>
          <p:cNvCxnSpPr>
            <a:stCxn id="345" idx="6"/>
            <a:endCxn id="351" idx="2"/>
          </p:cNvCxnSpPr>
          <p:nvPr/>
        </p:nvCxnSpPr>
        <p:spPr>
          <a:xfrm>
            <a:off x="7910950" y="2562550"/>
            <a:ext cx="494700" cy="688500"/>
          </a:xfrm>
          <a:prstGeom prst="straightConnector1">
            <a:avLst/>
          </a:prstGeom>
          <a:noFill/>
          <a:ln cap="flat" cmpd="sng" w="9525">
            <a:solidFill>
              <a:schemeClr val="dk2"/>
            </a:solidFill>
            <a:prstDash val="solid"/>
            <a:round/>
            <a:headEnd len="med" w="med" type="none"/>
            <a:tailEnd len="med" w="med" type="none"/>
          </a:ln>
        </p:spPr>
      </p:cxnSp>
      <p:cxnSp>
        <p:nvCxnSpPr>
          <p:cNvPr id="560" name="Google Shape;560;p37"/>
          <p:cNvCxnSpPr>
            <a:stCxn id="346" idx="6"/>
            <a:endCxn id="349" idx="2"/>
          </p:cNvCxnSpPr>
          <p:nvPr/>
        </p:nvCxnSpPr>
        <p:spPr>
          <a:xfrm flipH="1" rot="10800000">
            <a:off x="7910950" y="2369675"/>
            <a:ext cx="494700" cy="633600"/>
          </a:xfrm>
          <a:prstGeom prst="straightConnector1">
            <a:avLst/>
          </a:prstGeom>
          <a:noFill/>
          <a:ln cap="flat" cmpd="sng" w="9525">
            <a:solidFill>
              <a:schemeClr val="dk2"/>
            </a:solidFill>
            <a:prstDash val="solid"/>
            <a:round/>
            <a:headEnd len="med" w="med" type="none"/>
            <a:tailEnd len="med" w="med" type="none"/>
          </a:ln>
        </p:spPr>
      </p:cxnSp>
      <p:cxnSp>
        <p:nvCxnSpPr>
          <p:cNvPr id="561" name="Google Shape;561;p37"/>
          <p:cNvCxnSpPr>
            <a:stCxn id="346" idx="6"/>
            <a:endCxn id="350" idx="2"/>
          </p:cNvCxnSpPr>
          <p:nvPr/>
        </p:nvCxnSpPr>
        <p:spPr>
          <a:xfrm flipH="1" rot="10800000">
            <a:off x="7910950" y="2810375"/>
            <a:ext cx="494700" cy="192900"/>
          </a:xfrm>
          <a:prstGeom prst="straightConnector1">
            <a:avLst/>
          </a:prstGeom>
          <a:noFill/>
          <a:ln cap="flat" cmpd="sng" w="9525">
            <a:solidFill>
              <a:schemeClr val="dk2"/>
            </a:solidFill>
            <a:prstDash val="solid"/>
            <a:round/>
            <a:headEnd len="med" w="med" type="none"/>
            <a:tailEnd len="med" w="med" type="none"/>
          </a:ln>
        </p:spPr>
      </p:cxnSp>
      <p:cxnSp>
        <p:nvCxnSpPr>
          <p:cNvPr id="562" name="Google Shape;562;p37"/>
          <p:cNvCxnSpPr>
            <a:stCxn id="346" idx="6"/>
            <a:endCxn id="351" idx="2"/>
          </p:cNvCxnSpPr>
          <p:nvPr/>
        </p:nvCxnSpPr>
        <p:spPr>
          <a:xfrm>
            <a:off x="7910950" y="3003275"/>
            <a:ext cx="494700" cy="247800"/>
          </a:xfrm>
          <a:prstGeom prst="straightConnector1">
            <a:avLst/>
          </a:prstGeom>
          <a:noFill/>
          <a:ln cap="flat" cmpd="sng" w="9525">
            <a:solidFill>
              <a:schemeClr val="dk2"/>
            </a:solidFill>
            <a:prstDash val="solid"/>
            <a:round/>
            <a:headEnd len="med" w="med" type="none"/>
            <a:tailEnd len="med" w="med" type="none"/>
          </a:ln>
        </p:spPr>
      </p:cxnSp>
      <p:cxnSp>
        <p:nvCxnSpPr>
          <p:cNvPr id="563" name="Google Shape;563;p37"/>
          <p:cNvCxnSpPr>
            <a:stCxn id="347" idx="6"/>
            <a:endCxn id="349" idx="2"/>
          </p:cNvCxnSpPr>
          <p:nvPr/>
        </p:nvCxnSpPr>
        <p:spPr>
          <a:xfrm flipH="1" rot="10800000">
            <a:off x="7910950" y="2369700"/>
            <a:ext cx="494700" cy="107430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37"/>
          <p:cNvCxnSpPr>
            <a:stCxn id="347" idx="6"/>
            <a:endCxn id="350" idx="2"/>
          </p:cNvCxnSpPr>
          <p:nvPr/>
        </p:nvCxnSpPr>
        <p:spPr>
          <a:xfrm flipH="1" rot="10800000">
            <a:off x="7910950" y="2810400"/>
            <a:ext cx="494700" cy="6336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37"/>
          <p:cNvCxnSpPr>
            <a:stCxn id="347" idx="6"/>
            <a:endCxn id="351" idx="2"/>
          </p:cNvCxnSpPr>
          <p:nvPr/>
        </p:nvCxnSpPr>
        <p:spPr>
          <a:xfrm flipH="1" rot="10800000">
            <a:off x="7910950" y="3251100"/>
            <a:ext cx="494700" cy="1929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37"/>
          <p:cNvCxnSpPr>
            <a:stCxn id="349" idx="2"/>
            <a:endCxn id="348" idx="6"/>
          </p:cNvCxnSpPr>
          <p:nvPr/>
        </p:nvCxnSpPr>
        <p:spPr>
          <a:xfrm flipH="1">
            <a:off x="7910825" y="2369625"/>
            <a:ext cx="494700" cy="15150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37"/>
          <p:cNvCxnSpPr>
            <a:stCxn id="348" idx="6"/>
            <a:endCxn id="350" idx="2"/>
          </p:cNvCxnSpPr>
          <p:nvPr/>
        </p:nvCxnSpPr>
        <p:spPr>
          <a:xfrm flipH="1" rot="10800000">
            <a:off x="7910950" y="2810425"/>
            <a:ext cx="494700" cy="1074300"/>
          </a:xfrm>
          <a:prstGeom prst="straightConnector1">
            <a:avLst/>
          </a:prstGeom>
          <a:noFill/>
          <a:ln cap="flat" cmpd="sng" w="9525">
            <a:solidFill>
              <a:schemeClr val="dk2"/>
            </a:solidFill>
            <a:prstDash val="solid"/>
            <a:round/>
            <a:headEnd len="med" w="med" type="none"/>
            <a:tailEnd len="med" w="med" type="none"/>
          </a:ln>
        </p:spPr>
      </p:cxnSp>
      <p:cxnSp>
        <p:nvCxnSpPr>
          <p:cNvPr id="568" name="Google Shape;568;p37"/>
          <p:cNvCxnSpPr>
            <a:stCxn id="348" idx="6"/>
            <a:endCxn id="351" idx="2"/>
          </p:cNvCxnSpPr>
          <p:nvPr/>
        </p:nvCxnSpPr>
        <p:spPr>
          <a:xfrm flipH="1" rot="10800000">
            <a:off x="7910950" y="3251125"/>
            <a:ext cx="494700" cy="633600"/>
          </a:xfrm>
          <a:prstGeom prst="straightConnector1">
            <a:avLst/>
          </a:prstGeom>
          <a:noFill/>
          <a:ln cap="flat" cmpd="sng" w="9525">
            <a:solidFill>
              <a:schemeClr val="dk2"/>
            </a:solidFill>
            <a:prstDash val="solid"/>
            <a:round/>
            <a:headEnd len="med" w="med" type="none"/>
            <a:tailEnd len="med" w="med" type="none"/>
          </a:ln>
        </p:spPr>
      </p:cxnSp>
      <p:sp>
        <p:nvSpPr>
          <p:cNvPr id="569" name="Google Shape;569;p37"/>
          <p:cNvSpPr txBox="1"/>
          <p:nvPr/>
        </p:nvSpPr>
        <p:spPr>
          <a:xfrm>
            <a:off x="4340325" y="4451600"/>
            <a:ext cx="7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LSTM 128</a:t>
            </a:r>
            <a:endParaRPr>
              <a:solidFill>
                <a:schemeClr val="lt1"/>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3" name="Shape 573"/>
        <p:cNvGrpSpPr/>
        <p:nvPr/>
      </p:nvGrpSpPr>
      <p:grpSpPr>
        <a:xfrm>
          <a:off x="0" y="0"/>
          <a:ext cx="0" cy="0"/>
          <a:chOff x="0" y="0"/>
          <a:chExt cx="0" cy="0"/>
        </a:xfrm>
      </p:grpSpPr>
      <p:sp>
        <p:nvSpPr>
          <p:cNvPr id="574" name="Google Shape;574;p38"/>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Accuracy Measure</a:t>
            </a:r>
            <a:endParaRPr>
              <a:solidFill>
                <a:schemeClr val="lt1"/>
              </a:solidFill>
            </a:endParaRPr>
          </a:p>
        </p:txBody>
      </p:sp>
      <p:pic>
        <p:nvPicPr>
          <p:cNvPr id="575" name="Google Shape;575;p38"/>
          <p:cNvPicPr preferRelativeResize="0"/>
          <p:nvPr/>
        </p:nvPicPr>
        <p:blipFill>
          <a:blip r:embed="rId3">
            <a:alphaModFix/>
          </a:blip>
          <a:stretch>
            <a:fillRect/>
          </a:stretch>
        </p:blipFill>
        <p:spPr>
          <a:xfrm>
            <a:off x="152400" y="1157975"/>
            <a:ext cx="4457700" cy="3381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9" name="Shape 579"/>
        <p:cNvGrpSpPr/>
        <p:nvPr/>
      </p:nvGrpSpPr>
      <p:grpSpPr>
        <a:xfrm>
          <a:off x="0" y="0"/>
          <a:ext cx="0" cy="0"/>
          <a:chOff x="0" y="0"/>
          <a:chExt cx="0" cy="0"/>
        </a:xfrm>
      </p:grpSpPr>
      <p:sp>
        <p:nvSpPr>
          <p:cNvPr id="580" name="Google Shape;580;p39"/>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Sample Output</a:t>
            </a:r>
            <a:endParaRPr>
              <a:solidFill>
                <a:schemeClr val="lt1"/>
              </a:solidFill>
            </a:endParaRPr>
          </a:p>
        </p:txBody>
      </p:sp>
      <p:sp>
        <p:nvSpPr>
          <p:cNvPr id="581" name="Google Shape;581;p39"/>
          <p:cNvSpPr txBox="1"/>
          <p:nvPr/>
        </p:nvSpPr>
        <p:spPr>
          <a:xfrm>
            <a:off x="6554025" y="2176575"/>
            <a:ext cx="7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HI</a:t>
            </a:r>
            <a:endParaRPr>
              <a:latin typeface="Proxima Nova"/>
              <a:ea typeface="Proxima Nova"/>
              <a:cs typeface="Proxima Nova"/>
              <a:sym typeface="Proxima Nova"/>
            </a:endParaRPr>
          </a:p>
        </p:txBody>
      </p:sp>
      <p:sp>
        <p:nvSpPr>
          <p:cNvPr id="582" name="Google Shape;582;p39"/>
          <p:cNvSpPr txBox="1"/>
          <p:nvPr/>
        </p:nvSpPr>
        <p:spPr>
          <a:xfrm>
            <a:off x="1794250" y="2066100"/>
            <a:ext cx="155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roxima Nova"/>
                <a:ea typeface="Proxima Nova"/>
                <a:cs typeface="Proxima Nova"/>
                <a:sym typeface="Proxima Nova"/>
              </a:rPr>
              <a:t>Video input</a:t>
            </a:r>
            <a:endParaRPr sz="1800">
              <a:latin typeface="Proxima Nova"/>
              <a:ea typeface="Proxima Nova"/>
              <a:cs typeface="Proxima Nova"/>
              <a:sym typeface="Proxima Nova"/>
            </a:endParaRPr>
          </a:p>
        </p:txBody>
      </p:sp>
      <p:sp>
        <p:nvSpPr>
          <p:cNvPr id="583" name="Google Shape;583;p39"/>
          <p:cNvSpPr txBox="1"/>
          <p:nvPr/>
        </p:nvSpPr>
        <p:spPr>
          <a:xfrm>
            <a:off x="3958200" y="1989975"/>
            <a:ext cx="139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Proxima Nova"/>
                <a:ea typeface="Proxima Nova"/>
                <a:cs typeface="Proxima Nova"/>
                <a:sym typeface="Proxima Nova"/>
              </a:rPr>
              <a:t>Processed</a:t>
            </a:r>
            <a:endParaRPr sz="1800">
              <a:latin typeface="Proxima Nova"/>
              <a:ea typeface="Proxima Nova"/>
              <a:cs typeface="Proxima Nova"/>
              <a:sym typeface="Proxima Nova"/>
            </a:endParaRPr>
          </a:p>
          <a:p>
            <a:pPr indent="0" lvl="0" marL="0" rtl="0" algn="ctr">
              <a:spcBef>
                <a:spcPts val="0"/>
              </a:spcBef>
              <a:spcAft>
                <a:spcPts val="0"/>
              </a:spcAft>
              <a:buNone/>
            </a:pPr>
            <a:r>
              <a:rPr lang="en" sz="1800">
                <a:latin typeface="Proxima Nova"/>
                <a:ea typeface="Proxima Nova"/>
                <a:cs typeface="Proxima Nova"/>
                <a:sym typeface="Proxima Nova"/>
              </a:rPr>
              <a:t>video</a:t>
            </a:r>
            <a:endParaRPr sz="1800">
              <a:latin typeface="Proxima Nova"/>
              <a:ea typeface="Proxima Nova"/>
              <a:cs typeface="Proxima Nova"/>
              <a:sym typeface="Proxima Nova"/>
            </a:endParaRPr>
          </a:p>
        </p:txBody>
      </p:sp>
      <p:pic>
        <p:nvPicPr>
          <p:cNvPr id="584" name="Google Shape;584;p39"/>
          <p:cNvPicPr preferRelativeResize="0"/>
          <p:nvPr/>
        </p:nvPicPr>
        <p:blipFill rotWithShape="1">
          <a:blip r:embed="rId3">
            <a:alphaModFix/>
          </a:blip>
          <a:srcRect b="33158" l="22986" r="33611" t="7976"/>
          <a:stretch/>
        </p:blipFill>
        <p:spPr>
          <a:xfrm>
            <a:off x="1014550" y="1734150"/>
            <a:ext cx="3609874" cy="2618949"/>
          </a:xfrm>
          <a:prstGeom prst="rect">
            <a:avLst/>
          </a:prstGeom>
          <a:noFill/>
          <a:ln>
            <a:noFill/>
          </a:ln>
        </p:spPr>
      </p:pic>
      <p:pic>
        <p:nvPicPr>
          <p:cNvPr id="585" name="Google Shape;585;p39"/>
          <p:cNvPicPr preferRelativeResize="0"/>
          <p:nvPr/>
        </p:nvPicPr>
        <p:blipFill rotWithShape="1">
          <a:blip r:embed="rId4">
            <a:alphaModFix/>
          </a:blip>
          <a:srcRect b="30242" l="23300" r="33493" t="9931"/>
          <a:stretch/>
        </p:blipFill>
        <p:spPr>
          <a:xfrm>
            <a:off x="5178900" y="1734150"/>
            <a:ext cx="3609874" cy="2618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9" name="Shape 589"/>
        <p:cNvGrpSpPr/>
        <p:nvPr/>
      </p:nvGrpSpPr>
      <p:grpSpPr>
        <a:xfrm>
          <a:off x="0" y="0"/>
          <a:ext cx="0" cy="0"/>
          <a:chOff x="0" y="0"/>
          <a:chExt cx="0" cy="0"/>
        </a:xfrm>
      </p:grpSpPr>
      <p:sp>
        <p:nvSpPr>
          <p:cNvPr id="590" name="Google Shape;590;p40"/>
          <p:cNvSpPr txBox="1"/>
          <p:nvPr/>
        </p:nvSpPr>
        <p:spPr>
          <a:xfrm>
            <a:off x="1382850" y="1940700"/>
            <a:ext cx="63783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Proxima Nova"/>
                <a:ea typeface="Proxima Nova"/>
                <a:cs typeface="Proxima Nova"/>
                <a:sym typeface="Proxima Nova"/>
              </a:rPr>
              <a:t>PHASE </a:t>
            </a:r>
            <a:r>
              <a:rPr lang="en" sz="3500">
                <a:solidFill>
                  <a:schemeClr val="lt1"/>
                </a:solidFill>
                <a:latin typeface="Proxima Nova"/>
                <a:ea typeface="Proxima Nova"/>
                <a:cs typeface="Proxima Nova"/>
                <a:sym typeface="Proxima Nova"/>
              </a:rPr>
              <a:t>03</a:t>
            </a:r>
            <a:endParaRPr sz="3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3500">
                <a:solidFill>
                  <a:schemeClr val="lt1"/>
                </a:solidFill>
                <a:latin typeface="Proxima Nova"/>
                <a:ea typeface="Proxima Nova"/>
                <a:cs typeface="Proxima Nova"/>
                <a:sym typeface="Proxima Nova"/>
              </a:rPr>
              <a:t>Sign Recognition with face emotion recognition</a:t>
            </a:r>
            <a:endParaRPr sz="3500">
              <a:solidFill>
                <a:schemeClr val="lt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4" name="Shape 594"/>
        <p:cNvGrpSpPr/>
        <p:nvPr/>
      </p:nvGrpSpPr>
      <p:grpSpPr>
        <a:xfrm>
          <a:off x="0" y="0"/>
          <a:ext cx="0" cy="0"/>
          <a:chOff x="0" y="0"/>
          <a:chExt cx="0" cy="0"/>
        </a:xfrm>
      </p:grpSpPr>
      <p:sp>
        <p:nvSpPr>
          <p:cNvPr id="595" name="Google Shape;595;p41"/>
          <p:cNvSpPr txBox="1"/>
          <p:nvPr>
            <p:ph type="title"/>
          </p:nvPr>
        </p:nvSpPr>
        <p:spPr>
          <a:xfrm>
            <a:off x="311700" y="412350"/>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Dataset Acquisition and Modifications</a:t>
            </a:r>
            <a:endParaRPr>
              <a:solidFill>
                <a:schemeClr val="lt1"/>
              </a:solidFill>
            </a:endParaRPr>
          </a:p>
        </p:txBody>
      </p:sp>
      <p:sp>
        <p:nvSpPr>
          <p:cNvPr id="596" name="Google Shape;596;p41"/>
          <p:cNvSpPr txBox="1"/>
          <p:nvPr/>
        </p:nvSpPr>
        <p:spPr>
          <a:xfrm>
            <a:off x="425000" y="1253175"/>
            <a:ext cx="84072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Dataset is taken from Kaggle (</a:t>
            </a:r>
            <a:r>
              <a:rPr lang="en" sz="1800" u="sng">
                <a:solidFill>
                  <a:schemeClr val="accent6"/>
                </a:solidFill>
                <a:latin typeface="Proxima Nova"/>
                <a:ea typeface="Proxima Nova"/>
                <a:cs typeface="Proxima Nova"/>
                <a:sym typeface="Proxima Nova"/>
                <a:hlinkClick r:id="rId3">
                  <a:extLst>
                    <a:ext uri="{A12FA001-AC4F-418D-AE19-62706E023703}">
                      <ahyp:hlinkClr val="tx"/>
                    </a:ext>
                  </a:extLst>
                </a:hlinkClick>
              </a:rPr>
              <a:t>Link</a:t>
            </a:r>
            <a:r>
              <a:rPr lang="en" sz="1800">
                <a:solidFill>
                  <a:schemeClr val="lt1"/>
                </a:solidFill>
                <a:latin typeface="Proxima Nova"/>
                <a:ea typeface="Proxima Nova"/>
                <a:cs typeface="Proxima Nova"/>
                <a:sym typeface="Proxima Nova"/>
              </a:rPr>
              <a:t>)</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Transformed dataset to account both right hand and left hand users.</a:t>
            </a:r>
            <a:endParaRPr sz="1800">
              <a:solidFill>
                <a:schemeClr val="lt1"/>
              </a:solidFill>
              <a:latin typeface="Proxima Nova"/>
              <a:ea typeface="Proxima Nova"/>
              <a:cs typeface="Proxima Nova"/>
              <a:sym typeface="Proxima Nova"/>
            </a:endParaRPr>
          </a:p>
        </p:txBody>
      </p:sp>
      <p:pic>
        <p:nvPicPr>
          <p:cNvPr id="597" name="Google Shape;597;p41"/>
          <p:cNvPicPr preferRelativeResize="0"/>
          <p:nvPr/>
        </p:nvPicPr>
        <p:blipFill>
          <a:blip r:embed="rId4">
            <a:alphaModFix/>
          </a:blip>
          <a:stretch>
            <a:fillRect/>
          </a:stretch>
        </p:blipFill>
        <p:spPr>
          <a:xfrm>
            <a:off x="917475" y="2260200"/>
            <a:ext cx="2353975" cy="2353975"/>
          </a:xfrm>
          <a:prstGeom prst="rect">
            <a:avLst/>
          </a:prstGeom>
          <a:noFill/>
          <a:ln>
            <a:noFill/>
          </a:ln>
        </p:spPr>
      </p:pic>
      <p:pic>
        <p:nvPicPr>
          <p:cNvPr id="598" name="Google Shape;598;p41"/>
          <p:cNvPicPr preferRelativeResize="0"/>
          <p:nvPr/>
        </p:nvPicPr>
        <p:blipFill>
          <a:blip r:embed="rId5">
            <a:alphaModFix/>
          </a:blip>
          <a:stretch>
            <a:fillRect/>
          </a:stretch>
        </p:blipFill>
        <p:spPr>
          <a:xfrm>
            <a:off x="6137200" y="2260200"/>
            <a:ext cx="2353975" cy="235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Problem Statement</a:t>
            </a:r>
            <a:endParaRPr>
              <a:solidFill>
                <a:schemeClr val="lt1"/>
              </a:solidFill>
            </a:endParaRPr>
          </a:p>
        </p:txBody>
      </p:sp>
      <p:sp>
        <p:nvSpPr>
          <p:cNvPr id="75" name="Google Shape;75;p15"/>
          <p:cNvSpPr txBox="1"/>
          <p:nvPr>
            <p:ph idx="1" type="body"/>
          </p:nvPr>
        </p:nvSpPr>
        <p:spPr>
          <a:xfrm>
            <a:off x="1053600" y="2082600"/>
            <a:ext cx="7036800" cy="978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10871">
                <a:solidFill>
                  <a:schemeClr val="lt1"/>
                </a:solidFill>
              </a:rPr>
              <a:t>To Identify the signs and gestures in Indian sign language and convert them into English.</a:t>
            </a:r>
            <a:endParaRPr sz="10871">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76" name="Google Shape;76;p15"/>
          <p:cNvPicPr preferRelativeResize="0"/>
          <p:nvPr/>
        </p:nvPicPr>
        <p:blipFill rotWithShape="1">
          <a:blip r:embed="rId3">
            <a:alphaModFix/>
          </a:blip>
          <a:srcRect b="-140124" l="-36003" r="-20124" t="83996"/>
          <a:stretch/>
        </p:blipFill>
        <p:spPr>
          <a:xfrm>
            <a:off x="9267302" y="3441250"/>
            <a:ext cx="1053198" cy="869852"/>
          </a:xfrm>
          <a:prstGeom prst="rect">
            <a:avLst/>
          </a:prstGeom>
          <a:noFill/>
          <a:ln>
            <a:noFill/>
          </a:ln>
        </p:spPr>
      </p:pic>
      <p:sp>
        <p:nvSpPr>
          <p:cNvPr id="77" name="Google Shape;77;p15"/>
          <p:cNvSpPr/>
          <p:nvPr/>
        </p:nvSpPr>
        <p:spPr>
          <a:xfrm>
            <a:off x="7893635" y="4205926"/>
            <a:ext cx="458349" cy="59651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sp>
        <p:nvSpPr>
          <p:cNvPr id="78" name="Google Shape;78;p15"/>
          <p:cNvSpPr/>
          <p:nvPr/>
        </p:nvSpPr>
        <p:spPr>
          <a:xfrm rot="-1880426">
            <a:off x="7622642" y="4486366"/>
            <a:ext cx="262648" cy="34648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sp>
        <p:nvSpPr>
          <p:cNvPr id="79" name="Google Shape;79;p15"/>
          <p:cNvSpPr/>
          <p:nvPr/>
        </p:nvSpPr>
        <p:spPr>
          <a:xfrm rot="2222059">
            <a:off x="8326001" y="4474522"/>
            <a:ext cx="258561" cy="3701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2" name="Shape 602"/>
        <p:cNvGrpSpPr/>
        <p:nvPr/>
      </p:nvGrpSpPr>
      <p:grpSpPr>
        <a:xfrm>
          <a:off x="0" y="0"/>
          <a:ext cx="0" cy="0"/>
          <a:chOff x="0" y="0"/>
          <a:chExt cx="0" cy="0"/>
        </a:xfrm>
      </p:grpSpPr>
      <p:sp>
        <p:nvSpPr>
          <p:cNvPr id="603" name="Google Shape;603;p42"/>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Accuracy Graphs</a:t>
            </a:r>
            <a:endParaRPr>
              <a:solidFill>
                <a:schemeClr val="lt1"/>
              </a:solidFill>
            </a:endParaRPr>
          </a:p>
        </p:txBody>
      </p:sp>
      <p:pic>
        <p:nvPicPr>
          <p:cNvPr id="604" name="Google Shape;604;p42"/>
          <p:cNvPicPr preferRelativeResize="0"/>
          <p:nvPr/>
        </p:nvPicPr>
        <p:blipFill>
          <a:blip r:embed="rId3">
            <a:alphaModFix/>
          </a:blip>
          <a:stretch>
            <a:fillRect/>
          </a:stretch>
        </p:blipFill>
        <p:spPr>
          <a:xfrm>
            <a:off x="459024" y="1196150"/>
            <a:ext cx="3877251" cy="3436100"/>
          </a:xfrm>
          <a:prstGeom prst="rect">
            <a:avLst/>
          </a:prstGeom>
          <a:noFill/>
          <a:ln>
            <a:noFill/>
          </a:ln>
        </p:spPr>
      </p:pic>
      <p:pic>
        <p:nvPicPr>
          <p:cNvPr id="605" name="Google Shape;605;p42"/>
          <p:cNvPicPr preferRelativeResize="0"/>
          <p:nvPr/>
        </p:nvPicPr>
        <p:blipFill>
          <a:blip r:embed="rId4">
            <a:alphaModFix/>
          </a:blip>
          <a:stretch>
            <a:fillRect/>
          </a:stretch>
        </p:blipFill>
        <p:spPr>
          <a:xfrm>
            <a:off x="4659000" y="1196150"/>
            <a:ext cx="3746749" cy="3436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9" name="Shape 609"/>
        <p:cNvGrpSpPr/>
        <p:nvPr/>
      </p:nvGrpSpPr>
      <p:grpSpPr>
        <a:xfrm>
          <a:off x="0" y="0"/>
          <a:ext cx="0" cy="0"/>
          <a:chOff x="0" y="0"/>
          <a:chExt cx="0" cy="0"/>
        </a:xfrm>
      </p:grpSpPr>
      <p:sp>
        <p:nvSpPr>
          <p:cNvPr id="610" name="Google Shape;610;p43"/>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Sample Output</a:t>
            </a:r>
            <a:endParaRPr>
              <a:solidFill>
                <a:schemeClr val="lt1"/>
              </a:solidFill>
            </a:endParaRPr>
          </a:p>
        </p:txBody>
      </p:sp>
      <p:sp>
        <p:nvSpPr>
          <p:cNvPr id="611" name="Google Shape;611;p43"/>
          <p:cNvSpPr txBox="1"/>
          <p:nvPr/>
        </p:nvSpPr>
        <p:spPr>
          <a:xfrm>
            <a:off x="6554025" y="2176575"/>
            <a:ext cx="7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HI</a:t>
            </a:r>
            <a:endParaRPr>
              <a:latin typeface="Proxima Nova"/>
              <a:ea typeface="Proxima Nova"/>
              <a:cs typeface="Proxima Nova"/>
              <a:sym typeface="Proxima Nova"/>
            </a:endParaRPr>
          </a:p>
        </p:txBody>
      </p:sp>
      <p:pic>
        <p:nvPicPr>
          <p:cNvPr id="612" name="Google Shape;612;p43"/>
          <p:cNvPicPr preferRelativeResize="0"/>
          <p:nvPr/>
        </p:nvPicPr>
        <p:blipFill>
          <a:blip r:embed="rId3">
            <a:alphaModFix/>
          </a:blip>
          <a:stretch>
            <a:fillRect/>
          </a:stretch>
        </p:blipFill>
        <p:spPr>
          <a:xfrm>
            <a:off x="1471700" y="1049713"/>
            <a:ext cx="6249226" cy="3044064"/>
          </a:xfrm>
          <a:prstGeom prst="rect">
            <a:avLst/>
          </a:prstGeom>
          <a:noFill/>
          <a:ln>
            <a:noFill/>
          </a:ln>
        </p:spPr>
      </p:pic>
      <p:sp>
        <p:nvSpPr>
          <p:cNvPr id="613" name="Google Shape;613;p43"/>
          <p:cNvSpPr txBox="1"/>
          <p:nvPr/>
        </p:nvSpPr>
        <p:spPr>
          <a:xfrm>
            <a:off x="1794250" y="2066100"/>
            <a:ext cx="155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roxima Nova"/>
                <a:ea typeface="Proxima Nova"/>
                <a:cs typeface="Proxima Nova"/>
                <a:sym typeface="Proxima Nova"/>
              </a:rPr>
              <a:t>Video input</a:t>
            </a:r>
            <a:endParaRPr sz="1800">
              <a:latin typeface="Proxima Nova"/>
              <a:ea typeface="Proxima Nova"/>
              <a:cs typeface="Proxima Nova"/>
              <a:sym typeface="Proxima Nova"/>
            </a:endParaRPr>
          </a:p>
        </p:txBody>
      </p:sp>
      <p:sp>
        <p:nvSpPr>
          <p:cNvPr id="614" name="Google Shape;614;p43"/>
          <p:cNvSpPr txBox="1"/>
          <p:nvPr/>
        </p:nvSpPr>
        <p:spPr>
          <a:xfrm>
            <a:off x="3958200" y="1989975"/>
            <a:ext cx="1392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Proxima Nova"/>
                <a:ea typeface="Proxima Nova"/>
                <a:cs typeface="Proxima Nova"/>
                <a:sym typeface="Proxima Nova"/>
              </a:rPr>
              <a:t>Processed</a:t>
            </a:r>
            <a:endParaRPr sz="1800">
              <a:latin typeface="Proxima Nova"/>
              <a:ea typeface="Proxima Nova"/>
              <a:cs typeface="Proxima Nova"/>
              <a:sym typeface="Proxima Nova"/>
            </a:endParaRPr>
          </a:p>
          <a:p>
            <a:pPr indent="0" lvl="0" marL="0" rtl="0" algn="ctr">
              <a:spcBef>
                <a:spcPts val="0"/>
              </a:spcBef>
              <a:spcAft>
                <a:spcPts val="0"/>
              </a:spcAft>
              <a:buNone/>
            </a:pPr>
            <a:r>
              <a:rPr lang="en" sz="1800">
                <a:latin typeface="Proxima Nova"/>
                <a:ea typeface="Proxima Nova"/>
                <a:cs typeface="Proxima Nova"/>
                <a:sym typeface="Proxima Nova"/>
              </a:rPr>
              <a:t>video</a:t>
            </a:r>
            <a:endParaRPr sz="1800">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8" name="Shape 618"/>
        <p:cNvGrpSpPr/>
        <p:nvPr/>
      </p:nvGrpSpPr>
      <p:grpSpPr>
        <a:xfrm>
          <a:off x="0" y="0"/>
          <a:ext cx="0" cy="0"/>
          <a:chOff x="0" y="0"/>
          <a:chExt cx="0" cy="0"/>
        </a:xfrm>
      </p:grpSpPr>
      <p:sp>
        <p:nvSpPr>
          <p:cNvPr id="619" name="Google Shape;619;p44"/>
          <p:cNvSpPr txBox="1"/>
          <p:nvPr>
            <p:ph type="title"/>
          </p:nvPr>
        </p:nvSpPr>
        <p:spPr>
          <a:xfrm>
            <a:off x="311700" y="412350"/>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Technologies used</a:t>
            </a:r>
            <a:endParaRPr>
              <a:solidFill>
                <a:schemeClr val="lt1"/>
              </a:solidFill>
            </a:endParaRPr>
          </a:p>
        </p:txBody>
      </p:sp>
      <p:pic>
        <p:nvPicPr>
          <p:cNvPr id="620" name="Google Shape;620;p44"/>
          <p:cNvPicPr preferRelativeResize="0"/>
          <p:nvPr/>
        </p:nvPicPr>
        <p:blipFill>
          <a:blip r:embed="rId3">
            <a:alphaModFix/>
          </a:blip>
          <a:stretch>
            <a:fillRect/>
          </a:stretch>
        </p:blipFill>
        <p:spPr>
          <a:xfrm>
            <a:off x="6992118" y="1125225"/>
            <a:ext cx="1352598" cy="1446523"/>
          </a:xfrm>
          <a:prstGeom prst="rect">
            <a:avLst/>
          </a:prstGeom>
          <a:noFill/>
          <a:ln>
            <a:noFill/>
          </a:ln>
        </p:spPr>
      </p:pic>
      <p:sp>
        <p:nvSpPr>
          <p:cNvPr id="621" name="Google Shape;621;p44"/>
          <p:cNvSpPr txBox="1"/>
          <p:nvPr/>
        </p:nvSpPr>
        <p:spPr>
          <a:xfrm>
            <a:off x="554575" y="1315775"/>
            <a:ext cx="63069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Tensorflow  </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rPr lang="en" sz="1800">
                <a:solidFill>
                  <a:schemeClr val="lt1"/>
                </a:solidFill>
                <a:latin typeface="Proxima Nova"/>
                <a:ea typeface="Proxima Nova"/>
                <a:cs typeface="Proxima Nova"/>
                <a:sym typeface="Proxima Nova"/>
              </a:rPr>
              <a:t>To train the CNN model using the inbuilt Modules in tensorflow</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Tkinter</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rPr lang="en" sz="1800">
                <a:solidFill>
                  <a:schemeClr val="lt1"/>
                </a:solidFill>
                <a:latin typeface="Proxima Nova"/>
                <a:ea typeface="Proxima Nova"/>
                <a:cs typeface="Proxima Nova"/>
                <a:sym typeface="Proxima Nova"/>
              </a:rPr>
              <a:t>To make a stand-alone applications with various elements available in Tkinter</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Pickle</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rPr lang="en" sz="1800">
                <a:solidFill>
                  <a:schemeClr val="lt1"/>
                </a:solidFill>
                <a:latin typeface="Proxima Nova"/>
                <a:ea typeface="Proxima Nova"/>
                <a:cs typeface="Proxima Nova"/>
                <a:sym typeface="Proxima Nova"/>
              </a:rPr>
              <a:t>To convert Images to Matrices and saving them for training and testing on future</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5" name="Shape 625"/>
        <p:cNvGrpSpPr/>
        <p:nvPr/>
      </p:nvGrpSpPr>
      <p:grpSpPr>
        <a:xfrm>
          <a:off x="0" y="0"/>
          <a:ext cx="0" cy="0"/>
          <a:chOff x="0" y="0"/>
          <a:chExt cx="0" cy="0"/>
        </a:xfrm>
      </p:grpSpPr>
      <p:sp>
        <p:nvSpPr>
          <p:cNvPr id="626" name="Google Shape;626;p45"/>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Existing problem and our solutions to the problem</a:t>
            </a:r>
            <a:endParaRPr>
              <a:solidFill>
                <a:schemeClr val="lt1"/>
              </a:solidFill>
            </a:endParaRPr>
          </a:p>
        </p:txBody>
      </p:sp>
      <p:sp>
        <p:nvSpPr>
          <p:cNvPr id="627" name="Google Shape;627;p45"/>
          <p:cNvSpPr txBox="1"/>
          <p:nvPr/>
        </p:nvSpPr>
        <p:spPr>
          <a:xfrm>
            <a:off x="470500" y="1263450"/>
            <a:ext cx="8233800" cy="2616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800">
                <a:solidFill>
                  <a:schemeClr val="lt1"/>
                </a:solidFill>
                <a:latin typeface="Proxima Nova"/>
                <a:ea typeface="Proxima Nova"/>
                <a:cs typeface="Proxima Nova"/>
                <a:sym typeface="Proxima Nova"/>
              </a:rPr>
              <a:t>Existing problem</a:t>
            </a:r>
            <a:endParaRPr b="1"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rPr lang="en" sz="1800">
                <a:solidFill>
                  <a:schemeClr val="lt1"/>
                </a:solidFill>
                <a:latin typeface="Proxima Nova"/>
                <a:ea typeface="Proxima Nova"/>
                <a:cs typeface="Proxima Nova"/>
                <a:sym typeface="Proxima Nova"/>
              </a:rPr>
              <a:t>We’ve found that the hands with black background are  accurately recognised, where as hands with colored background are not being recognised.</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rPr b="1" lang="en" sz="1800">
                <a:solidFill>
                  <a:schemeClr val="lt1"/>
                </a:solidFill>
                <a:latin typeface="Proxima Nova"/>
                <a:ea typeface="Proxima Nova"/>
                <a:cs typeface="Proxima Nova"/>
                <a:sym typeface="Proxima Nova"/>
              </a:rPr>
              <a:t>Suggested solution</a:t>
            </a:r>
            <a:endParaRPr b="1"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rPr lang="en" sz="1800">
                <a:solidFill>
                  <a:schemeClr val="lt1"/>
                </a:solidFill>
                <a:latin typeface="Proxima Nova"/>
                <a:ea typeface="Proxima Nova"/>
                <a:cs typeface="Proxima Nova"/>
                <a:sym typeface="Proxima Nova"/>
              </a:rPr>
              <a:t>The Solution we came up with is to find outline of the hand and to differentiate the hand in the image from the background.</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lt1"/>
              </a:solidFill>
              <a:latin typeface="Proxima Nova"/>
              <a:ea typeface="Proxima Nova"/>
              <a:cs typeface="Proxima Nova"/>
              <a:sym typeface="Proxima Nova"/>
            </a:endParaRPr>
          </a:p>
        </p:txBody>
      </p:sp>
      <p:pic>
        <p:nvPicPr>
          <p:cNvPr id="628" name="Google Shape;628;p45"/>
          <p:cNvPicPr preferRelativeResize="0"/>
          <p:nvPr/>
        </p:nvPicPr>
        <p:blipFill rotWithShape="1">
          <a:blip r:embed="rId3">
            <a:alphaModFix/>
          </a:blip>
          <a:srcRect b="0" l="0" r="0" t="10386"/>
          <a:stretch/>
        </p:blipFill>
        <p:spPr>
          <a:xfrm>
            <a:off x="7551825" y="3453950"/>
            <a:ext cx="1152475" cy="13840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2" name="Shape 632"/>
        <p:cNvGrpSpPr/>
        <p:nvPr/>
      </p:nvGrpSpPr>
      <p:grpSpPr>
        <a:xfrm>
          <a:off x="0" y="0"/>
          <a:ext cx="0" cy="0"/>
          <a:chOff x="0" y="0"/>
          <a:chExt cx="0" cy="0"/>
        </a:xfrm>
      </p:grpSpPr>
      <p:sp>
        <p:nvSpPr>
          <p:cNvPr id="633" name="Google Shape;633;p46"/>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Constraints</a:t>
            </a:r>
            <a:endParaRPr>
              <a:solidFill>
                <a:schemeClr val="lt1"/>
              </a:solidFill>
            </a:endParaRPr>
          </a:p>
        </p:txBody>
      </p:sp>
      <p:sp>
        <p:nvSpPr>
          <p:cNvPr id="634" name="Google Shape;634;p46"/>
          <p:cNvSpPr txBox="1"/>
          <p:nvPr/>
        </p:nvSpPr>
        <p:spPr>
          <a:xfrm>
            <a:off x="470500" y="1263450"/>
            <a:ext cx="8233800" cy="15699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1800">
                <a:solidFill>
                  <a:schemeClr val="lt1"/>
                </a:solidFill>
                <a:latin typeface="Proxima Nova"/>
                <a:ea typeface="Proxima Nova"/>
                <a:cs typeface="Proxima Nova"/>
                <a:sym typeface="Proxima Nova"/>
              </a:rPr>
              <a:t>Other objects apart from the signs are not recognised</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rPr lang="en" sz="1800">
                <a:solidFill>
                  <a:schemeClr val="lt1"/>
                </a:solidFill>
                <a:latin typeface="Proxima Nova"/>
                <a:ea typeface="Proxima Nova"/>
                <a:cs typeface="Proxima Nova"/>
                <a:sym typeface="Proxima Nova"/>
              </a:rPr>
              <a:t>For Noisy images output is not accurate</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8" name="Shape 638"/>
        <p:cNvGrpSpPr/>
        <p:nvPr/>
      </p:nvGrpSpPr>
      <p:grpSpPr>
        <a:xfrm>
          <a:off x="0" y="0"/>
          <a:ext cx="0" cy="0"/>
          <a:chOff x="0" y="0"/>
          <a:chExt cx="0" cy="0"/>
        </a:xfrm>
      </p:grpSpPr>
      <p:sp>
        <p:nvSpPr>
          <p:cNvPr id="639" name="Google Shape;639;p47"/>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Moving Forward</a:t>
            </a:r>
            <a:endParaRPr>
              <a:solidFill>
                <a:schemeClr val="lt1"/>
              </a:solidFill>
            </a:endParaRPr>
          </a:p>
        </p:txBody>
      </p:sp>
      <p:sp>
        <p:nvSpPr>
          <p:cNvPr id="640" name="Google Shape;640;p47"/>
          <p:cNvSpPr txBox="1"/>
          <p:nvPr/>
        </p:nvSpPr>
        <p:spPr>
          <a:xfrm>
            <a:off x="427725" y="1293900"/>
            <a:ext cx="82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p:txBody>
      </p:sp>
      <p:sp>
        <p:nvSpPr>
          <p:cNvPr id="641" name="Google Shape;641;p47"/>
          <p:cNvSpPr txBox="1"/>
          <p:nvPr/>
        </p:nvSpPr>
        <p:spPr>
          <a:xfrm>
            <a:off x="459825" y="1283200"/>
            <a:ext cx="8255400" cy="2893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Going to implement the potential solutions.</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The Video Dataset is chosen in the further phase when accuracy result is satisfactory.</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Using 13 Classifications of video dataset which include various gestures.</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Frames from the video is extracted and are recognised by the trained model that follows similar recognition to the phase 1.</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lt1"/>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5" name="Shape 645"/>
        <p:cNvGrpSpPr/>
        <p:nvPr/>
      </p:nvGrpSpPr>
      <p:grpSpPr>
        <a:xfrm>
          <a:off x="0" y="0"/>
          <a:ext cx="0" cy="0"/>
          <a:chOff x="0" y="0"/>
          <a:chExt cx="0" cy="0"/>
        </a:xfrm>
      </p:grpSpPr>
      <p:sp>
        <p:nvSpPr>
          <p:cNvPr id="646" name="Google Shape;646;p48"/>
          <p:cNvSpPr txBox="1"/>
          <p:nvPr>
            <p:ph type="title"/>
          </p:nvPr>
        </p:nvSpPr>
        <p:spPr>
          <a:xfrm>
            <a:off x="336025" y="43287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PAPER PUBLICATION</a:t>
            </a:r>
            <a:endParaRPr>
              <a:solidFill>
                <a:schemeClr val="lt1"/>
              </a:solidFill>
            </a:endParaRPr>
          </a:p>
        </p:txBody>
      </p:sp>
      <p:sp>
        <p:nvSpPr>
          <p:cNvPr id="647" name="Google Shape;647;p48"/>
          <p:cNvSpPr txBox="1"/>
          <p:nvPr/>
        </p:nvSpPr>
        <p:spPr>
          <a:xfrm>
            <a:off x="427725" y="1293900"/>
            <a:ext cx="82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p:txBody>
      </p:sp>
      <p:sp>
        <p:nvSpPr>
          <p:cNvPr id="648" name="Google Shape;648;p48"/>
          <p:cNvSpPr txBox="1"/>
          <p:nvPr/>
        </p:nvSpPr>
        <p:spPr>
          <a:xfrm>
            <a:off x="459825" y="1283200"/>
            <a:ext cx="8255400" cy="317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Going to implement the potential solutions and see if the accuracy improves.</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The Video Dataset is chosen in the further phase when accuracy result is satisfactory.</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Using 13 Classifications of video dataset which include various gestures.</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Frames from the video is extracted and are recognised by the trained model that follows similar recognition to the phase 1.</a:t>
            </a:r>
            <a:endParaRPr sz="1800">
              <a:solidFill>
                <a:schemeClr val="lt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lt1"/>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2" name="Shape 652"/>
        <p:cNvGrpSpPr/>
        <p:nvPr/>
      </p:nvGrpSpPr>
      <p:grpSpPr>
        <a:xfrm>
          <a:off x="0" y="0"/>
          <a:ext cx="0" cy="0"/>
          <a:chOff x="0" y="0"/>
          <a:chExt cx="0" cy="0"/>
        </a:xfrm>
      </p:grpSpPr>
      <p:sp>
        <p:nvSpPr>
          <p:cNvPr id="653" name="Google Shape;653;p49"/>
          <p:cNvSpPr txBox="1"/>
          <p:nvPr>
            <p:ph type="title"/>
          </p:nvPr>
        </p:nvSpPr>
        <p:spPr>
          <a:xfrm>
            <a:off x="3879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References</a:t>
            </a:r>
            <a:endParaRPr>
              <a:solidFill>
                <a:schemeClr val="lt1"/>
              </a:solidFill>
            </a:endParaRPr>
          </a:p>
        </p:txBody>
      </p:sp>
      <p:sp>
        <p:nvSpPr>
          <p:cNvPr id="654" name="Google Shape;65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en" sz="1829"/>
              <a:t>       </a:t>
            </a:r>
            <a:r>
              <a:rPr lang="en" sz="1829">
                <a:solidFill>
                  <a:schemeClr val="lt1"/>
                </a:solidFill>
              </a:rPr>
              <a:t> Research Papers</a:t>
            </a:r>
            <a:endParaRPr sz="1829">
              <a:solidFill>
                <a:schemeClr val="lt1"/>
              </a:solidFill>
            </a:endParaRPr>
          </a:p>
          <a:p>
            <a:pPr indent="-344805" lvl="0" marL="457200" rtl="0" algn="l">
              <a:lnSpc>
                <a:spcPct val="105000"/>
              </a:lnSpc>
              <a:spcBef>
                <a:spcPts val="1200"/>
              </a:spcBef>
              <a:spcAft>
                <a:spcPts val="0"/>
              </a:spcAft>
              <a:buClr>
                <a:schemeClr val="accent6"/>
              </a:buClr>
              <a:buSzPts val="1830"/>
              <a:buChar char="●"/>
            </a:pPr>
            <a:r>
              <a:rPr lang="en" sz="1829" u="sng">
                <a:solidFill>
                  <a:schemeClr val="accent6"/>
                </a:solidFill>
                <a:hlinkClick r:id="rId3">
                  <a:extLst>
                    <a:ext uri="{A12FA001-AC4F-418D-AE19-62706E023703}">
                      <ahyp:hlinkClr val="tx"/>
                    </a:ext>
                  </a:extLst>
                </a:hlinkClick>
              </a:rPr>
              <a:t>Accuracy analysis paper</a:t>
            </a:r>
            <a:r>
              <a:rPr lang="en" sz="1829">
                <a:solidFill>
                  <a:schemeClr val="accent6"/>
                </a:solidFill>
              </a:rPr>
              <a:t> </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4">
                  <a:extLst>
                    <a:ext uri="{A12FA001-AC4F-418D-AE19-62706E023703}">
                      <ahyp:hlinkClr val="tx"/>
                    </a:ext>
                  </a:extLst>
                </a:hlinkClick>
              </a:rPr>
              <a:t>Project Idea paper</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5">
                  <a:extLst>
                    <a:ext uri="{A12FA001-AC4F-418D-AE19-62706E023703}">
                      <ahyp:hlinkClr val="tx"/>
                    </a:ext>
                  </a:extLst>
                </a:hlinkClick>
              </a:rPr>
              <a:t>Implementation inspiration paper</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6">
                  <a:extLst>
                    <a:ext uri="{A12FA001-AC4F-418D-AE19-62706E023703}">
                      <ahyp:hlinkClr val="tx"/>
                    </a:ext>
                  </a:extLst>
                </a:hlinkClick>
              </a:rPr>
              <a:t>https://drive.google.com/file/d/1gOO20k-eyH7GtNm1PfjSQ5wXD9w6_5kD/view?usp=sharing</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7">
                  <a:extLst>
                    <a:ext uri="{A12FA001-AC4F-418D-AE19-62706E023703}">
                      <ahyp:hlinkClr val="tx"/>
                    </a:ext>
                  </a:extLst>
                </a:hlinkClick>
              </a:rPr>
              <a:t>https://drive.google.com/file/d/1EIQ-XWRxuzSEGoclHD1yBYRLzSeUpB18/view?usp=sharing</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8">
                  <a:extLst>
                    <a:ext uri="{A12FA001-AC4F-418D-AE19-62706E023703}">
                      <ahyp:hlinkClr val="tx"/>
                    </a:ext>
                  </a:extLst>
                </a:hlinkClick>
              </a:rPr>
              <a:t>https://drive.google.com/file/d/14sdlBv7UYz2qbprNgnMNL1QyvZBZFyXU/view?usp=sharing</a:t>
            </a:r>
            <a:endParaRPr sz="1829">
              <a:solidFill>
                <a:schemeClr val="accent6"/>
              </a:solidFill>
            </a:endParaRPr>
          </a:p>
          <a:p>
            <a:pPr indent="0" lvl="0" marL="457200" rtl="0" algn="l">
              <a:lnSpc>
                <a:spcPct val="105000"/>
              </a:lnSpc>
              <a:spcBef>
                <a:spcPts val="1200"/>
              </a:spcBef>
              <a:spcAft>
                <a:spcPts val="0"/>
              </a:spcAft>
              <a:buNone/>
            </a:pPr>
            <a:r>
              <a:t/>
            </a:r>
            <a:endParaRPr sz="1829">
              <a:solidFill>
                <a:srgbClr val="FFFF00"/>
              </a:solidFill>
            </a:endParaRPr>
          </a:p>
          <a:p>
            <a:pPr indent="0" lvl="0" marL="0" rtl="0" algn="l">
              <a:lnSpc>
                <a:spcPct val="105000"/>
              </a:lnSpc>
              <a:spcBef>
                <a:spcPts val="1200"/>
              </a:spcBef>
              <a:spcAft>
                <a:spcPts val="0"/>
              </a:spcAft>
              <a:buSzPts val="935"/>
              <a:buNone/>
            </a:pPr>
            <a:r>
              <a:t/>
            </a:r>
            <a:endParaRPr sz="1829">
              <a:solidFill>
                <a:schemeClr val="accent6"/>
              </a:solidFill>
            </a:endParaRPr>
          </a:p>
          <a:p>
            <a:pPr indent="0" lvl="0" marL="0" rtl="0" algn="l">
              <a:lnSpc>
                <a:spcPct val="105000"/>
              </a:lnSpc>
              <a:spcBef>
                <a:spcPts val="1200"/>
              </a:spcBef>
              <a:spcAft>
                <a:spcPts val="0"/>
              </a:spcAft>
              <a:buSzPts val="935"/>
              <a:buNone/>
            </a:pPr>
            <a:r>
              <a:t/>
            </a:r>
            <a:endParaRPr sz="1829">
              <a:solidFill>
                <a:schemeClr val="lt1"/>
              </a:solidFill>
            </a:endParaRPr>
          </a:p>
          <a:p>
            <a:pPr indent="0" lvl="0" marL="457200" rtl="0" algn="l">
              <a:lnSpc>
                <a:spcPct val="105000"/>
              </a:lnSpc>
              <a:spcBef>
                <a:spcPts val="1200"/>
              </a:spcBef>
              <a:spcAft>
                <a:spcPts val="1200"/>
              </a:spcAft>
              <a:buSzPts val="935"/>
              <a:buNone/>
            </a:pPr>
            <a:r>
              <a:t/>
            </a:r>
            <a:endParaRPr sz="1829">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8" name="Shape 658"/>
        <p:cNvGrpSpPr/>
        <p:nvPr/>
      </p:nvGrpSpPr>
      <p:grpSpPr>
        <a:xfrm>
          <a:off x="0" y="0"/>
          <a:ext cx="0" cy="0"/>
          <a:chOff x="0" y="0"/>
          <a:chExt cx="0" cy="0"/>
        </a:xfrm>
      </p:grpSpPr>
      <p:sp>
        <p:nvSpPr>
          <p:cNvPr id="659" name="Google Shape;659;p50"/>
          <p:cNvSpPr txBox="1"/>
          <p:nvPr>
            <p:ph type="title"/>
          </p:nvPr>
        </p:nvSpPr>
        <p:spPr>
          <a:xfrm>
            <a:off x="3879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References</a:t>
            </a:r>
            <a:endParaRPr>
              <a:solidFill>
                <a:schemeClr val="lt1"/>
              </a:solidFill>
            </a:endParaRPr>
          </a:p>
        </p:txBody>
      </p:sp>
      <p:sp>
        <p:nvSpPr>
          <p:cNvPr id="660" name="Google Shape;660;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en" sz="1829"/>
              <a:t>       </a:t>
            </a:r>
            <a:r>
              <a:rPr lang="en" sz="1829">
                <a:solidFill>
                  <a:schemeClr val="lt1"/>
                </a:solidFill>
              </a:rPr>
              <a:t> Implementation references</a:t>
            </a:r>
            <a:endParaRPr sz="1829">
              <a:solidFill>
                <a:schemeClr val="lt1"/>
              </a:solidFill>
            </a:endParaRPr>
          </a:p>
          <a:p>
            <a:pPr indent="-344805" lvl="0" marL="457200" rtl="0" algn="l">
              <a:lnSpc>
                <a:spcPct val="105000"/>
              </a:lnSpc>
              <a:spcBef>
                <a:spcPts val="1200"/>
              </a:spcBef>
              <a:spcAft>
                <a:spcPts val="0"/>
              </a:spcAft>
              <a:buClr>
                <a:srgbClr val="FFFF00"/>
              </a:buClr>
              <a:buSzPts val="1830"/>
              <a:buChar char="●"/>
            </a:pPr>
            <a:r>
              <a:rPr lang="en" sz="1829" u="sng">
                <a:solidFill>
                  <a:schemeClr val="accent6"/>
                </a:solidFill>
                <a:hlinkClick r:id="rId3">
                  <a:extLst>
                    <a:ext uri="{A12FA001-AC4F-418D-AE19-62706E023703}">
                      <ahyp:hlinkClr val="tx"/>
                    </a:ext>
                  </a:extLst>
                </a:hlinkClick>
              </a:rPr>
              <a:t>Tensorflow Reference</a:t>
            </a:r>
            <a:r>
              <a:rPr lang="en" sz="1829">
                <a:solidFill>
                  <a:schemeClr val="accent6"/>
                </a:solidFill>
              </a:rPr>
              <a:t> </a:t>
            </a:r>
            <a:r>
              <a:rPr lang="en" sz="1829">
                <a:solidFill>
                  <a:srgbClr val="FFFF00"/>
                </a:solidFill>
              </a:rPr>
              <a:t>videos</a:t>
            </a:r>
            <a:endParaRPr sz="1829">
              <a:solidFill>
                <a:srgbClr val="FFFF00"/>
              </a:solidFill>
            </a:endParaRPr>
          </a:p>
          <a:p>
            <a:pPr indent="-344805" lvl="0" marL="457200" rtl="0" algn="l">
              <a:lnSpc>
                <a:spcPct val="105000"/>
              </a:lnSpc>
              <a:spcBef>
                <a:spcPts val="0"/>
              </a:spcBef>
              <a:spcAft>
                <a:spcPts val="0"/>
              </a:spcAft>
              <a:buClr>
                <a:srgbClr val="FFFF00"/>
              </a:buClr>
              <a:buSzPts val="1830"/>
              <a:buChar char="●"/>
            </a:pPr>
            <a:r>
              <a:rPr lang="en" sz="1829" u="sng">
                <a:solidFill>
                  <a:schemeClr val="accent6"/>
                </a:solidFill>
                <a:hlinkClick r:id="rId4">
                  <a:extLst>
                    <a:ext uri="{A12FA001-AC4F-418D-AE19-62706E023703}">
                      <ahyp:hlinkClr val="tx"/>
                    </a:ext>
                  </a:extLst>
                </a:hlinkClick>
              </a:rPr>
              <a:t>Tkinter for GUI</a:t>
            </a:r>
            <a:r>
              <a:rPr lang="en" sz="1829">
                <a:solidFill>
                  <a:srgbClr val="FFFF00"/>
                </a:solidFill>
              </a:rPr>
              <a:t> videos</a:t>
            </a:r>
            <a:endParaRPr sz="1829">
              <a:solidFill>
                <a:srgbClr val="FFFF00"/>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5">
                  <a:extLst>
                    <a:ext uri="{A12FA001-AC4F-418D-AE19-62706E023703}">
                      <ahyp:hlinkClr val="tx"/>
                    </a:ext>
                  </a:extLst>
                </a:hlinkClick>
              </a:rPr>
              <a:t>Pickle</a:t>
            </a:r>
            <a:r>
              <a:rPr lang="en" sz="1829">
                <a:solidFill>
                  <a:schemeClr val="accent6"/>
                </a:solidFill>
              </a:rPr>
              <a:t> videos</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6">
                  <a:extLst>
                    <a:ext uri="{A12FA001-AC4F-418D-AE19-62706E023703}">
                      <ahyp:hlinkClr val="tx"/>
                    </a:ext>
                  </a:extLst>
                </a:hlinkClick>
              </a:rPr>
              <a:t>Tensorflow Documentation</a:t>
            </a:r>
            <a:r>
              <a:rPr lang="en" sz="1829" u="sng">
                <a:solidFill>
                  <a:schemeClr val="hlink"/>
                </a:solidFill>
                <a:hlinkClick r:id="rId7"/>
              </a:rPr>
              <a:t> </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8">
                  <a:extLst>
                    <a:ext uri="{A12FA001-AC4F-418D-AE19-62706E023703}">
                      <ahyp:hlinkClr val="tx"/>
                    </a:ext>
                  </a:extLst>
                </a:hlinkClick>
              </a:rPr>
              <a:t>Tkinter Documentation</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9">
                  <a:extLst>
                    <a:ext uri="{A12FA001-AC4F-418D-AE19-62706E023703}">
                      <ahyp:hlinkClr val="tx"/>
                    </a:ext>
                  </a:extLst>
                </a:hlinkClick>
              </a:rPr>
              <a:t>Pickle Documentation</a:t>
            </a:r>
            <a:endParaRPr sz="1829">
              <a:solidFill>
                <a:schemeClr val="accent6"/>
              </a:solidFill>
            </a:endParaRPr>
          </a:p>
          <a:p>
            <a:pPr indent="0" lvl="0" marL="0" rtl="0" algn="l">
              <a:lnSpc>
                <a:spcPct val="105000"/>
              </a:lnSpc>
              <a:spcBef>
                <a:spcPts val="1200"/>
              </a:spcBef>
              <a:spcAft>
                <a:spcPts val="0"/>
              </a:spcAft>
              <a:buSzPts val="935"/>
              <a:buNone/>
            </a:pPr>
            <a:r>
              <a:t/>
            </a:r>
            <a:endParaRPr sz="1829">
              <a:solidFill>
                <a:schemeClr val="accent6"/>
              </a:solidFill>
            </a:endParaRPr>
          </a:p>
          <a:p>
            <a:pPr indent="0" lvl="0" marL="0" rtl="0" algn="l">
              <a:lnSpc>
                <a:spcPct val="105000"/>
              </a:lnSpc>
              <a:spcBef>
                <a:spcPts val="1200"/>
              </a:spcBef>
              <a:spcAft>
                <a:spcPts val="0"/>
              </a:spcAft>
              <a:buSzPts val="935"/>
              <a:buNone/>
            </a:pPr>
            <a:r>
              <a:t/>
            </a:r>
            <a:endParaRPr sz="1829">
              <a:solidFill>
                <a:schemeClr val="lt1"/>
              </a:solidFill>
            </a:endParaRPr>
          </a:p>
          <a:p>
            <a:pPr indent="0" lvl="0" marL="457200" rtl="0" algn="l">
              <a:lnSpc>
                <a:spcPct val="105000"/>
              </a:lnSpc>
              <a:spcBef>
                <a:spcPts val="1200"/>
              </a:spcBef>
              <a:spcAft>
                <a:spcPts val="1200"/>
              </a:spcAft>
              <a:buSzPts val="935"/>
              <a:buNone/>
            </a:pPr>
            <a:r>
              <a:t/>
            </a:r>
            <a:endParaRPr sz="1829">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4" name="Shape 664"/>
        <p:cNvGrpSpPr/>
        <p:nvPr/>
      </p:nvGrpSpPr>
      <p:grpSpPr>
        <a:xfrm>
          <a:off x="0" y="0"/>
          <a:ext cx="0" cy="0"/>
          <a:chOff x="0" y="0"/>
          <a:chExt cx="0" cy="0"/>
        </a:xfrm>
      </p:grpSpPr>
      <p:sp>
        <p:nvSpPr>
          <p:cNvPr id="665" name="Google Shape;66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References</a:t>
            </a:r>
            <a:endParaRPr>
              <a:solidFill>
                <a:schemeClr val="lt1"/>
              </a:solidFill>
            </a:endParaRPr>
          </a:p>
        </p:txBody>
      </p:sp>
      <p:sp>
        <p:nvSpPr>
          <p:cNvPr id="666" name="Google Shape;66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lnSpc>
                <a:spcPct val="105000"/>
              </a:lnSpc>
              <a:spcBef>
                <a:spcPts val="0"/>
              </a:spcBef>
              <a:spcAft>
                <a:spcPts val="0"/>
              </a:spcAft>
              <a:buSzPts val="935"/>
              <a:buNone/>
            </a:pPr>
            <a:r>
              <a:rPr lang="en" sz="1829">
                <a:solidFill>
                  <a:schemeClr val="lt1"/>
                </a:solidFill>
              </a:rPr>
              <a:t>Documentation , words selected</a:t>
            </a:r>
            <a:endParaRPr sz="1829">
              <a:solidFill>
                <a:schemeClr val="lt1"/>
              </a:solidFill>
            </a:endParaRPr>
          </a:p>
          <a:p>
            <a:pPr indent="-344805" lvl="0" marL="457200" rtl="0" algn="l">
              <a:lnSpc>
                <a:spcPct val="105000"/>
              </a:lnSpc>
              <a:spcBef>
                <a:spcPts val="1200"/>
              </a:spcBef>
              <a:spcAft>
                <a:spcPts val="0"/>
              </a:spcAft>
              <a:buClr>
                <a:schemeClr val="accent6"/>
              </a:buClr>
              <a:buSzPts val="1830"/>
              <a:buChar char="●"/>
            </a:pPr>
            <a:r>
              <a:rPr lang="en" sz="1829" u="sng">
                <a:solidFill>
                  <a:schemeClr val="accent6"/>
                </a:solidFill>
                <a:hlinkClick r:id="rId3">
                  <a:extLst>
                    <a:ext uri="{A12FA001-AC4F-418D-AE19-62706E023703}">
                      <ahyp:hlinkClr val="tx"/>
                    </a:ext>
                  </a:extLst>
                </a:hlinkClick>
              </a:rPr>
              <a:t>project details</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4">
                  <a:extLst>
                    <a:ext uri="{A12FA001-AC4F-418D-AE19-62706E023703}">
                      <ahyp:hlinkClr val="tx"/>
                    </a:ext>
                  </a:extLst>
                </a:hlinkClick>
              </a:rPr>
              <a:t>Project documentation</a:t>
            </a:r>
            <a:endParaRPr sz="1829">
              <a:solidFill>
                <a:schemeClr val="accent6"/>
              </a:solidFill>
            </a:endParaRPr>
          </a:p>
          <a:p>
            <a:pPr indent="0" lvl="0" marL="0" rtl="0" algn="l">
              <a:lnSpc>
                <a:spcPct val="105000"/>
              </a:lnSpc>
              <a:spcBef>
                <a:spcPts val="1200"/>
              </a:spcBef>
              <a:spcAft>
                <a:spcPts val="0"/>
              </a:spcAft>
              <a:buSzPts val="935"/>
              <a:buNone/>
            </a:pPr>
            <a:r>
              <a:t/>
            </a:r>
            <a:endParaRPr sz="1829"/>
          </a:p>
          <a:p>
            <a:pPr indent="0" lvl="0" marL="457200" rtl="0" algn="l">
              <a:lnSpc>
                <a:spcPct val="105000"/>
              </a:lnSpc>
              <a:spcBef>
                <a:spcPts val="1200"/>
              </a:spcBef>
              <a:spcAft>
                <a:spcPts val="0"/>
              </a:spcAft>
              <a:buSzPts val="935"/>
              <a:buNone/>
            </a:pPr>
            <a:r>
              <a:rPr lang="en" sz="1829">
                <a:solidFill>
                  <a:schemeClr val="lt1"/>
                </a:solidFill>
              </a:rPr>
              <a:t>Official Sign translation and dictionary</a:t>
            </a:r>
            <a:endParaRPr sz="1829">
              <a:solidFill>
                <a:schemeClr val="lt1"/>
              </a:solidFill>
            </a:endParaRPr>
          </a:p>
          <a:p>
            <a:pPr indent="-344805" lvl="0" marL="457200" rtl="0" algn="l">
              <a:lnSpc>
                <a:spcPct val="105000"/>
              </a:lnSpc>
              <a:spcBef>
                <a:spcPts val="1200"/>
              </a:spcBef>
              <a:spcAft>
                <a:spcPts val="0"/>
              </a:spcAft>
              <a:buClr>
                <a:schemeClr val="accent6"/>
              </a:buClr>
              <a:buSzPts val="1830"/>
              <a:buChar char="●"/>
            </a:pPr>
            <a:r>
              <a:rPr lang="en" sz="1829" u="sng">
                <a:solidFill>
                  <a:schemeClr val="accent6"/>
                </a:solidFill>
                <a:hlinkClick r:id="rId5">
                  <a:extLst>
                    <a:ext uri="{A12FA001-AC4F-418D-AE19-62706E023703}">
                      <ahyp:hlinkClr val="tx"/>
                    </a:ext>
                  </a:extLst>
                </a:hlinkClick>
              </a:rPr>
              <a:t>https://indiansignlanguage.org/</a:t>
            </a:r>
            <a:endParaRPr sz="1829">
              <a:solidFill>
                <a:schemeClr val="accent6"/>
              </a:solidFill>
            </a:endParaRPr>
          </a:p>
          <a:p>
            <a:pPr indent="-344805" lvl="0" marL="457200" rtl="0" algn="l">
              <a:lnSpc>
                <a:spcPct val="105000"/>
              </a:lnSpc>
              <a:spcBef>
                <a:spcPts val="0"/>
              </a:spcBef>
              <a:spcAft>
                <a:spcPts val="0"/>
              </a:spcAft>
              <a:buClr>
                <a:schemeClr val="accent6"/>
              </a:buClr>
              <a:buSzPts val="1830"/>
              <a:buChar char="●"/>
            </a:pPr>
            <a:r>
              <a:rPr lang="en" sz="1829" u="sng">
                <a:solidFill>
                  <a:schemeClr val="accent6"/>
                </a:solidFill>
                <a:hlinkClick r:id="rId6">
                  <a:extLst>
                    <a:ext uri="{A12FA001-AC4F-418D-AE19-62706E023703}">
                      <ahyp:hlinkClr val="tx"/>
                    </a:ext>
                  </a:extLst>
                </a:hlinkClick>
              </a:rPr>
              <a:t>http://www.islrtc.nic.in/</a:t>
            </a:r>
            <a:endParaRPr sz="1829">
              <a:solidFill>
                <a:schemeClr val="accent6"/>
              </a:solidFill>
            </a:endParaRPr>
          </a:p>
          <a:p>
            <a:pPr indent="0" lvl="0" marL="0" rtl="0" algn="l">
              <a:lnSpc>
                <a:spcPct val="105000"/>
              </a:lnSpc>
              <a:spcBef>
                <a:spcPts val="1200"/>
              </a:spcBef>
              <a:spcAft>
                <a:spcPts val="0"/>
              </a:spcAft>
              <a:buSzPts val="935"/>
              <a:buNone/>
            </a:pPr>
            <a:r>
              <a:t/>
            </a:r>
            <a:endParaRPr sz="1829">
              <a:solidFill>
                <a:schemeClr val="lt1"/>
              </a:solidFill>
            </a:endParaRPr>
          </a:p>
          <a:p>
            <a:pPr indent="0" lvl="0" marL="457200" rtl="0" algn="l">
              <a:lnSpc>
                <a:spcPct val="105000"/>
              </a:lnSpc>
              <a:spcBef>
                <a:spcPts val="1200"/>
              </a:spcBef>
              <a:spcAft>
                <a:spcPts val="1200"/>
              </a:spcAft>
              <a:buSzPts val="935"/>
              <a:buNone/>
            </a:pPr>
            <a:r>
              <a:t/>
            </a:r>
            <a:endParaRPr sz="1829">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Scope of project</a:t>
            </a:r>
            <a:endParaRPr>
              <a:solidFill>
                <a:schemeClr val="lt1"/>
              </a:solidFill>
            </a:endParaRPr>
          </a:p>
        </p:txBody>
      </p:sp>
      <p:pic>
        <p:nvPicPr>
          <p:cNvPr id="85" name="Google Shape;85;p16"/>
          <p:cNvPicPr preferRelativeResize="0"/>
          <p:nvPr/>
        </p:nvPicPr>
        <p:blipFill rotWithShape="1">
          <a:blip r:embed="rId3">
            <a:alphaModFix/>
          </a:blip>
          <a:srcRect b="-140124" l="-36003" r="-20124" t="83996"/>
          <a:stretch/>
        </p:blipFill>
        <p:spPr>
          <a:xfrm>
            <a:off x="9267302" y="3441250"/>
            <a:ext cx="1053198" cy="869852"/>
          </a:xfrm>
          <a:prstGeom prst="rect">
            <a:avLst/>
          </a:prstGeom>
          <a:noFill/>
          <a:ln>
            <a:noFill/>
          </a:ln>
        </p:spPr>
      </p:pic>
      <p:pic>
        <p:nvPicPr>
          <p:cNvPr id="86" name="Google Shape;86;p16" title="Points scored"/>
          <p:cNvPicPr preferRelativeResize="0"/>
          <p:nvPr/>
        </p:nvPicPr>
        <p:blipFill>
          <a:blip r:embed="rId4">
            <a:alphaModFix/>
          </a:blip>
          <a:stretch>
            <a:fillRect/>
          </a:stretch>
        </p:blipFill>
        <p:spPr>
          <a:xfrm>
            <a:off x="311700" y="1709250"/>
            <a:ext cx="2502651" cy="1725026"/>
          </a:xfrm>
          <a:prstGeom prst="rect">
            <a:avLst/>
          </a:prstGeom>
          <a:noFill/>
          <a:ln>
            <a:noFill/>
          </a:ln>
        </p:spPr>
      </p:pic>
      <p:pic>
        <p:nvPicPr>
          <p:cNvPr id="87" name="Google Shape;87;p16"/>
          <p:cNvPicPr preferRelativeResize="0"/>
          <p:nvPr/>
        </p:nvPicPr>
        <p:blipFill>
          <a:blip r:embed="rId5">
            <a:alphaModFix/>
          </a:blip>
          <a:stretch>
            <a:fillRect/>
          </a:stretch>
        </p:blipFill>
        <p:spPr>
          <a:xfrm>
            <a:off x="3777122" y="1647060"/>
            <a:ext cx="1273051" cy="1849378"/>
          </a:xfrm>
          <a:prstGeom prst="rect">
            <a:avLst/>
          </a:prstGeom>
          <a:noFill/>
          <a:ln>
            <a:noFill/>
          </a:ln>
        </p:spPr>
      </p:pic>
      <p:pic>
        <p:nvPicPr>
          <p:cNvPr id="88" name="Google Shape;88;p16"/>
          <p:cNvPicPr preferRelativeResize="0"/>
          <p:nvPr/>
        </p:nvPicPr>
        <p:blipFill rotWithShape="1">
          <a:blip r:embed="rId6">
            <a:alphaModFix/>
          </a:blip>
          <a:srcRect b="0" l="16314" r="18818" t="0"/>
          <a:stretch/>
        </p:blipFill>
        <p:spPr>
          <a:xfrm>
            <a:off x="6984025" y="1647075"/>
            <a:ext cx="1432601" cy="1849400"/>
          </a:xfrm>
          <a:prstGeom prst="rect">
            <a:avLst/>
          </a:prstGeom>
          <a:noFill/>
          <a:ln>
            <a:noFill/>
          </a:ln>
        </p:spPr>
      </p:pic>
      <p:cxnSp>
        <p:nvCxnSpPr>
          <p:cNvPr id="89" name="Google Shape;89;p16"/>
          <p:cNvCxnSpPr>
            <a:endCxn id="88" idx="1"/>
          </p:cNvCxnSpPr>
          <p:nvPr/>
        </p:nvCxnSpPr>
        <p:spPr>
          <a:xfrm>
            <a:off x="5050225" y="2571775"/>
            <a:ext cx="1933800" cy="0"/>
          </a:xfrm>
          <a:prstGeom prst="straightConnector1">
            <a:avLst/>
          </a:prstGeom>
          <a:noFill/>
          <a:ln cap="flat" cmpd="sng" w="9525">
            <a:solidFill>
              <a:schemeClr val="dk2"/>
            </a:solidFill>
            <a:prstDash val="solid"/>
            <a:round/>
            <a:headEnd len="med" w="med" type="none"/>
            <a:tailEnd len="med" w="med" type="triangle"/>
          </a:ln>
        </p:spPr>
      </p:cxnSp>
      <p:cxnSp>
        <p:nvCxnSpPr>
          <p:cNvPr id="90" name="Google Shape;90;p16"/>
          <p:cNvCxnSpPr/>
          <p:nvPr/>
        </p:nvCxnSpPr>
        <p:spPr>
          <a:xfrm rot="10800000">
            <a:off x="5050225" y="2571775"/>
            <a:ext cx="1933800" cy="0"/>
          </a:xfrm>
          <a:prstGeom prst="straightConnector1">
            <a:avLst/>
          </a:prstGeom>
          <a:noFill/>
          <a:ln cap="flat" cmpd="sng" w="9525">
            <a:solidFill>
              <a:schemeClr val="dk2"/>
            </a:solidFill>
            <a:prstDash val="solid"/>
            <a:round/>
            <a:headEnd len="med" w="med" type="none"/>
            <a:tailEnd len="med" w="med" type="triangle"/>
          </a:ln>
        </p:spPr>
      </p:cxnSp>
      <p:sp>
        <p:nvSpPr>
          <p:cNvPr id="91" name="Google Shape;91;p16"/>
          <p:cNvSpPr/>
          <p:nvPr/>
        </p:nvSpPr>
        <p:spPr>
          <a:xfrm>
            <a:off x="3958875" y="3660450"/>
            <a:ext cx="313875" cy="136425"/>
          </a:xfrm>
          <a:custGeom>
            <a:rect b="b" l="l" r="r" t="t"/>
            <a:pathLst>
              <a:path extrusionOk="0" h="5457" w="12555">
                <a:moveTo>
                  <a:pt x="6795" y="0"/>
                </a:moveTo>
                <a:lnTo>
                  <a:pt x="0" y="5457"/>
                </a:lnTo>
                <a:lnTo>
                  <a:pt x="12555" y="5052"/>
                </a:lnTo>
                <a:close/>
              </a:path>
            </a:pathLst>
          </a:custGeom>
          <a:solidFill>
            <a:schemeClr val="lt2"/>
          </a:solidFill>
          <a:ln cap="flat" cmpd="sng" w="9525">
            <a:solidFill>
              <a:schemeClr val="dk2"/>
            </a:solidFill>
            <a:prstDash val="solid"/>
            <a:round/>
            <a:headEnd len="med" w="med" type="none"/>
            <a:tailEnd len="med" w="med" type="none"/>
          </a:ln>
        </p:spPr>
      </p:sp>
      <p:sp>
        <p:nvSpPr>
          <p:cNvPr id="92" name="Google Shape;92;p16"/>
          <p:cNvSpPr txBox="1"/>
          <p:nvPr/>
        </p:nvSpPr>
        <p:spPr>
          <a:xfrm>
            <a:off x="3842600" y="4125775"/>
            <a:ext cx="114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Sign language</a:t>
            </a:r>
            <a:endParaRPr>
              <a:solidFill>
                <a:schemeClr val="lt1"/>
              </a:solidFill>
              <a:latin typeface="Proxima Nova"/>
              <a:ea typeface="Proxima Nova"/>
              <a:cs typeface="Proxima Nova"/>
              <a:sym typeface="Proxima Nova"/>
            </a:endParaRPr>
          </a:p>
        </p:txBody>
      </p:sp>
      <p:sp>
        <p:nvSpPr>
          <p:cNvPr id="93" name="Google Shape;93;p16"/>
          <p:cNvSpPr txBox="1"/>
          <p:nvPr/>
        </p:nvSpPr>
        <p:spPr>
          <a:xfrm>
            <a:off x="7100225" y="4161375"/>
            <a:ext cx="14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Verbal Communication</a:t>
            </a:r>
            <a:endParaRPr>
              <a:solidFill>
                <a:schemeClr val="lt1"/>
              </a:solidFill>
              <a:latin typeface="Proxima Nova"/>
              <a:ea typeface="Proxima Nova"/>
              <a:cs typeface="Proxima Nova"/>
              <a:sym typeface="Proxima Nova"/>
            </a:endParaRPr>
          </a:p>
        </p:txBody>
      </p:sp>
      <p:sp>
        <p:nvSpPr>
          <p:cNvPr id="94" name="Google Shape;94;p16"/>
          <p:cNvSpPr txBox="1"/>
          <p:nvPr/>
        </p:nvSpPr>
        <p:spPr>
          <a:xfrm>
            <a:off x="5535750" y="2733750"/>
            <a:ext cx="9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Translator</a:t>
            </a:r>
            <a:endParaRPr>
              <a:solidFill>
                <a:schemeClr val="lt1"/>
              </a:solidFill>
              <a:latin typeface="Proxima Nova"/>
              <a:ea typeface="Proxima Nova"/>
              <a:cs typeface="Proxima Nova"/>
              <a:sym typeface="Proxima Nova"/>
            </a:endParaRPr>
          </a:p>
        </p:txBody>
      </p:sp>
      <p:sp>
        <p:nvSpPr>
          <p:cNvPr id="95" name="Google Shape;95;p16"/>
          <p:cNvSpPr/>
          <p:nvPr/>
        </p:nvSpPr>
        <p:spPr>
          <a:xfrm>
            <a:off x="7290525" y="3660450"/>
            <a:ext cx="313875" cy="136425"/>
          </a:xfrm>
          <a:custGeom>
            <a:rect b="b" l="l" r="r" t="t"/>
            <a:pathLst>
              <a:path extrusionOk="0" h="5457" w="12555">
                <a:moveTo>
                  <a:pt x="6795" y="0"/>
                </a:moveTo>
                <a:lnTo>
                  <a:pt x="0" y="5457"/>
                </a:lnTo>
                <a:lnTo>
                  <a:pt x="12555" y="5052"/>
                </a:lnTo>
                <a:close/>
              </a:path>
            </a:pathLst>
          </a:custGeom>
          <a:solidFill>
            <a:schemeClr val="lt2"/>
          </a:solidFill>
          <a:ln cap="flat" cmpd="sng" w="9525">
            <a:solidFill>
              <a:schemeClr val="dk2"/>
            </a:solidFill>
            <a:prstDash val="solid"/>
            <a:round/>
            <a:headEnd len="med" w="med" type="none"/>
            <a:tailEnd len="med" w="med" type="none"/>
          </a:ln>
        </p:spPr>
      </p:sp>
      <p:pic>
        <p:nvPicPr>
          <p:cNvPr id="96" name="Google Shape;96;p16"/>
          <p:cNvPicPr preferRelativeResize="0"/>
          <p:nvPr/>
        </p:nvPicPr>
        <p:blipFill>
          <a:blip r:embed="rId7">
            <a:alphaModFix/>
          </a:blip>
          <a:stretch>
            <a:fillRect/>
          </a:stretch>
        </p:blipFill>
        <p:spPr>
          <a:xfrm>
            <a:off x="5770668" y="2090250"/>
            <a:ext cx="492857" cy="400200"/>
          </a:xfrm>
          <a:prstGeom prst="rect">
            <a:avLst/>
          </a:prstGeom>
          <a:noFill/>
          <a:ln>
            <a:noFill/>
          </a:ln>
        </p:spPr>
      </p:pic>
      <p:sp>
        <p:nvSpPr>
          <p:cNvPr id="97" name="Google Shape;97;p16"/>
          <p:cNvSpPr/>
          <p:nvPr/>
        </p:nvSpPr>
        <p:spPr>
          <a:xfrm rot="10800000">
            <a:off x="4017900" y="3255763"/>
            <a:ext cx="920700" cy="870000"/>
          </a:xfrm>
          <a:prstGeom prst="blockArc">
            <a:avLst>
              <a:gd fmla="val 11348744" name="adj1"/>
              <a:gd fmla="val 20871237" name="adj2"/>
              <a:gd fmla="val 1102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10800000">
            <a:off x="7356125" y="3255763"/>
            <a:ext cx="920700" cy="870000"/>
          </a:xfrm>
          <a:prstGeom prst="blockArc">
            <a:avLst>
              <a:gd fmla="val 11348744" name="adj1"/>
              <a:gd fmla="val 20871237" name="adj2"/>
              <a:gd fmla="val 1102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2"/>
          <p:cNvSpPr txBox="1"/>
          <p:nvPr/>
        </p:nvSpPr>
        <p:spPr>
          <a:xfrm>
            <a:off x="1970850" y="2225400"/>
            <a:ext cx="5202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lt1"/>
                </a:solidFill>
                <a:latin typeface="Proxima Nova"/>
                <a:ea typeface="Proxima Nova"/>
                <a:cs typeface="Proxima Nova"/>
                <a:sym typeface="Proxima Nova"/>
              </a:rPr>
              <a:t>Thank you for your time</a:t>
            </a:r>
            <a:endParaRPr sz="3300">
              <a:solidFill>
                <a:schemeClr val="lt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Existing System</a:t>
            </a:r>
            <a:endParaRPr>
              <a:solidFill>
                <a:schemeClr val="lt1"/>
              </a:solidFill>
            </a:endParaRPr>
          </a:p>
        </p:txBody>
      </p:sp>
      <p:sp>
        <p:nvSpPr>
          <p:cNvPr id="104" name="Google Shape;10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There are a few sign language translation systems </a:t>
            </a:r>
            <a:endParaRPr>
              <a:solidFill>
                <a:schemeClr val="lt1"/>
              </a:solidFill>
            </a:endParaRPr>
          </a:p>
          <a:p>
            <a:pPr indent="-317500" lvl="1" marL="914400" rtl="0" algn="l">
              <a:spcBef>
                <a:spcPts val="0"/>
              </a:spcBef>
              <a:spcAft>
                <a:spcPts val="0"/>
              </a:spcAft>
              <a:buClr>
                <a:schemeClr val="accent6"/>
              </a:buClr>
              <a:buSzPts val="1400"/>
              <a:buChar char="○"/>
            </a:pPr>
            <a:r>
              <a:rPr lang="en">
                <a:solidFill>
                  <a:schemeClr val="accent6"/>
                </a:solidFill>
              </a:rPr>
              <a:t>Sensor Gloves </a:t>
            </a:r>
            <a:endParaRPr>
              <a:solidFill>
                <a:schemeClr val="accent6"/>
              </a:solidFill>
            </a:endParaRPr>
          </a:p>
          <a:p>
            <a:pPr indent="-317500" lvl="2" marL="1371600" rtl="0" algn="l">
              <a:spcBef>
                <a:spcPts val="0"/>
              </a:spcBef>
              <a:spcAft>
                <a:spcPts val="0"/>
              </a:spcAft>
              <a:buClr>
                <a:schemeClr val="lt1"/>
              </a:buClr>
              <a:buSzPts val="1400"/>
              <a:buChar char="■"/>
            </a:pPr>
            <a:r>
              <a:rPr lang="en">
                <a:solidFill>
                  <a:schemeClr val="lt1"/>
                </a:solidFill>
              </a:rPr>
              <a:t>Accurate</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Easy to use</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Costly </a:t>
            </a:r>
            <a:endParaRPr>
              <a:solidFill>
                <a:schemeClr val="lt1"/>
              </a:solidFill>
            </a:endParaRPr>
          </a:p>
          <a:p>
            <a:pPr indent="-317500" lvl="1" marL="914400" rtl="0" algn="l">
              <a:spcBef>
                <a:spcPts val="0"/>
              </a:spcBef>
              <a:spcAft>
                <a:spcPts val="0"/>
              </a:spcAft>
              <a:buClr>
                <a:schemeClr val="accent6"/>
              </a:buClr>
              <a:buSzPts val="1400"/>
              <a:buChar char="○"/>
            </a:pPr>
            <a:r>
              <a:rPr lang="en">
                <a:solidFill>
                  <a:schemeClr val="accent6"/>
                </a:solidFill>
              </a:rPr>
              <a:t>Algorithms to recognise signs</a:t>
            </a:r>
            <a:endParaRPr>
              <a:solidFill>
                <a:schemeClr val="accent6"/>
              </a:solidFill>
            </a:endParaRPr>
          </a:p>
          <a:p>
            <a:pPr indent="-317500" lvl="2" marL="1371600" rtl="0" algn="l">
              <a:spcBef>
                <a:spcPts val="0"/>
              </a:spcBef>
              <a:spcAft>
                <a:spcPts val="0"/>
              </a:spcAft>
              <a:buClr>
                <a:schemeClr val="lt1"/>
              </a:buClr>
              <a:buSzPts val="1400"/>
              <a:buChar char="■"/>
            </a:pPr>
            <a:r>
              <a:rPr lang="en">
                <a:solidFill>
                  <a:schemeClr val="lt1"/>
                </a:solidFill>
              </a:rPr>
              <a:t>Cost effective</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Uses color gloves sometimes to increase </a:t>
            </a:r>
            <a:br>
              <a:rPr lang="en">
                <a:solidFill>
                  <a:schemeClr val="lt1"/>
                </a:solidFill>
              </a:rPr>
            </a:br>
            <a:r>
              <a:rPr lang="en">
                <a:solidFill>
                  <a:schemeClr val="lt1"/>
                </a:solidFill>
              </a:rPr>
              <a:t>Accuracy</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Less accuracy for multi handed signs</a:t>
            </a:r>
            <a:endParaRPr>
              <a:solidFill>
                <a:schemeClr val="lt1"/>
              </a:solidFill>
            </a:endParaRPr>
          </a:p>
        </p:txBody>
      </p:sp>
      <p:pic>
        <p:nvPicPr>
          <p:cNvPr id="105" name="Google Shape;105;p17"/>
          <p:cNvPicPr preferRelativeResize="0"/>
          <p:nvPr/>
        </p:nvPicPr>
        <p:blipFill>
          <a:blip r:embed="rId3">
            <a:alphaModFix/>
          </a:blip>
          <a:stretch>
            <a:fillRect/>
          </a:stretch>
        </p:blipFill>
        <p:spPr>
          <a:xfrm>
            <a:off x="6584525" y="1440700"/>
            <a:ext cx="2013000" cy="1131050"/>
          </a:xfrm>
          <a:prstGeom prst="rect">
            <a:avLst/>
          </a:prstGeom>
          <a:noFill/>
          <a:ln>
            <a:noFill/>
          </a:ln>
        </p:spPr>
      </p:pic>
      <p:pic>
        <p:nvPicPr>
          <p:cNvPr id="106" name="Google Shape;106;p17"/>
          <p:cNvPicPr preferRelativeResize="0"/>
          <p:nvPr/>
        </p:nvPicPr>
        <p:blipFill>
          <a:blip r:embed="rId4">
            <a:alphaModFix/>
          </a:blip>
          <a:stretch>
            <a:fillRect/>
          </a:stretch>
        </p:blipFill>
        <p:spPr>
          <a:xfrm>
            <a:off x="6584520" y="2900050"/>
            <a:ext cx="1965730" cy="157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44502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Proposed System</a:t>
            </a:r>
            <a:endParaRPr>
              <a:solidFill>
                <a:schemeClr val="lt1"/>
              </a:solidFill>
            </a:endParaRPr>
          </a:p>
        </p:txBody>
      </p:sp>
      <p:sp>
        <p:nvSpPr>
          <p:cNvPr id="112" name="Google Shape;112;p18"/>
          <p:cNvSpPr txBox="1"/>
          <p:nvPr>
            <p:ph idx="1" type="body"/>
          </p:nvPr>
        </p:nvSpPr>
        <p:spPr>
          <a:xfrm>
            <a:off x="311700" y="11322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We propose to use Machine learning algorithms to recognise the </a:t>
            </a:r>
            <a:br>
              <a:rPr lang="en">
                <a:solidFill>
                  <a:schemeClr val="lt1"/>
                </a:solidFill>
              </a:rPr>
            </a:br>
            <a:r>
              <a:rPr lang="en">
                <a:solidFill>
                  <a:schemeClr val="lt1"/>
                </a:solidFill>
              </a:rPr>
              <a:t>Gestures and signs in Indian sign language.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We train the Machine learning model with videos containing signs and gestures in indian sign language.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We will send the words identified to a sentence generator algorithm to make a proper english sentence with the generated words.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Finally the generated output will be shown on screen and played out-loud using the device speaker.</a:t>
            </a:r>
            <a:endParaRPr>
              <a:solidFill>
                <a:schemeClr val="lt1"/>
              </a:solidFill>
            </a:endParaRPr>
          </a:p>
        </p:txBody>
      </p:sp>
      <p:pic>
        <p:nvPicPr>
          <p:cNvPr id="113" name="Google Shape;113;p18"/>
          <p:cNvPicPr preferRelativeResize="0"/>
          <p:nvPr/>
        </p:nvPicPr>
        <p:blipFill>
          <a:blip r:embed="rId3">
            <a:alphaModFix/>
          </a:blip>
          <a:stretch>
            <a:fillRect/>
          </a:stretch>
        </p:blipFill>
        <p:spPr>
          <a:xfrm>
            <a:off x="7424551" y="76600"/>
            <a:ext cx="1407749" cy="1309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445025"/>
            <a:ext cx="85206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Abstract</a:t>
            </a:r>
            <a:endParaRPr>
              <a:solidFill>
                <a:schemeClr val="lt1"/>
              </a:solidFill>
            </a:endParaRPr>
          </a:p>
        </p:txBody>
      </p:sp>
      <p:sp>
        <p:nvSpPr>
          <p:cNvPr id="119" name="Google Shape;119;p19"/>
          <p:cNvSpPr txBox="1"/>
          <p:nvPr>
            <p:ph idx="1" type="body"/>
          </p:nvPr>
        </p:nvSpPr>
        <p:spPr>
          <a:xfrm>
            <a:off x="445050" y="1142750"/>
            <a:ext cx="8253900" cy="3416400"/>
          </a:xfrm>
          <a:prstGeom prst="rect">
            <a:avLst/>
          </a:prstGeom>
        </p:spPr>
        <p:txBody>
          <a:bodyPr anchorCtr="0" anchor="ctr" bIns="91425" lIns="91425" spcFirstLastPara="1" rIns="91425" wrap="square" tIns="91425">
            <a:normAutofit/>
          </a:bodyPr>
          <a:lstStyle/>
          <a:p>
            <a:pPr indent="0" lvl="0" marL="0" rtl="0" algn="l">
              <a:lnSpc>
                <a:spcPct val="107916"/>
              </a:lnSpc>
              <a:spcBef>
                <a:spcPts val="0"/>
              </a:spcBef>
              <a:spcAft>
                <a:spcPts val="0"/>
              </a:spcAft>
              <a:buNone/>
            </a:pPr>
            <a:r>
              <a:rPr lang="en">
                <a:solidFill>
                  <a:schemeClr val="lt1"/>
                </a:solidFill>
              </a:rPr>
              <a:t>While there is no problem among them to communicate smoothly using this language the problem comes when they try to communicate with people who do not know sign language. We suggest a solution to this problem using ML based translator that can identify Indian sign language and translate to English.</a:t>
            </a:r>
            <a:endParaRPr>
              <a:solidFill>
                <a:schemeClr val="lt1"/>
              </a:solidFill>
            </a:endParaRPr>
          </a:p>
          <a:p>
            <a:pPr indent="0" lvl="0" marL="0" rtl="0" algn="ctr">
              <a:lnSpc>
                <a:spcPct val="107916"/>
              </a:lnSpc>
              <a:spcBef>
                <a:spcPts val="800"/>
              </a:spcBef>
              <a:spcAft>
                <a:spcPts val="800"/>
              </a:spcAft>
              <a:buNone/>
            </a:pPr>
            <a:r>
              <a:t/>
            </a:r>
            <a:endParaRPr>
              <a:solidFill>
                <a:schemeClr val="lt1"/>
              </a:solidFill>
            </a:endParaRPr>
          </a:p>
        </p:txBody>
      </p:sp>
      <p:pic>
        <p:nvPicPr>
          <p:cNvPr id="120" name="Google Shape;120;p19"/>
          <p:cNvPicPr preferRelativeResize="0"/>
          <p:nvPr/>
        </p:nvPicPr>
        <p:blipFill>
          <a:blip r:embed="rId3">
            <a:alphaModFix/>
          </a:blip>
          <a:stretch>
            <a:fillRect/>
          </a:stretch>
        </p:blipFill>
        <p:spPr>
          <a:xfrm>
            <a:off x="7804650" y="175475"/>
            <a:ext cx="1111800" cy="111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Architecture</a:t>
            </a:r>
            <a:endParaRPr>
              <a:solidFill>
                <a:schemeClr val="lt1"/>
              </a:solidFill>
            </a:endParaRPr>
          </a:p>
        </p:txBody>
      </p:sp>
      <p:sp>
        <p:nvSpPr>
          <p:cNvPr id="126" name="Google Shape;126;p20"/>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Step 1: To extract the frames from the video captured.</a:t>
            </a:r>
            <a:endParaRPr>
              <a:solidFill>
                <a:schemeClr val="lt1"/>
              </a:solidFill>
            </a:endParaRPr>
          </a:p>
          <a:p>
            <a:pPr indent="0" lvl="0" marL="0" rtl="0" algn="l">
              <a:spcBef>
                <a:spcPts val="1200"/>
              </a:spcBef>
              <a:spcAft>
                <a:spcPts val="0"/>
              </a:spcAft>
              <a:buNone/>
            </a:pPr>
            <a:r>
              <a:rPr lang="en">
                <a:solidFill>
                  <a:schemeClr val="lt1"/>
                </a:solidFill>
              </a:rPr>
              <a:t>Step 2: Identify the gestures in the video.</a:t>
            </a:r>
            <a:endParaRPr>
              <a:solidFill>
                <a:schemeClr val="lt1"/>
              </a:solidFill>
            </a:endParaRPr>
          </a:p>
          <a:p>
            <a:pPr indent="0" lvl="0" marL="0" rtl="0" algn="l">
              <a:spcBef>
                <a:spcPts val="1200"/>
              </a:spcBef>
              <a:spcAft>
                <a:spcPts val="0"/>
              </a:spcAft>
              <a:buNone/>
            </a:pPr>
            <a:r>
              <a:rPr lang="en">
                <a:solidFill>
                  <a:schemeClr val="lt1"/>
                </a:solidFill>
              </a:rPr>
              <a:t>Step 3: Send the generated words to Sentence generator.</a:t>
            </a:r>
            <a:endParaRPr>
              <a:solidFill>
                <a:schemeClr val="lt1"/>
              </a:solidFill>
            </a:endParaRPr>
          </a:p>
          <a:p>
            <a:pPr indent="0" lvl="0" marL="0" rtl="0" algn="l">
              <a:spcBef>
                <a:spcPts val="1200"/>
              </a:spcBef>
              <a:spcAft>
                <a:spcPts val="0"/>
              </a:spcAft>
              <a:buNone/>
            </a:pPr>
            <a:r>
              <a:rPr lang="en">
                <a:solidFill>
                  <a:schemeClr val="lt1"/>
                </a:solidFill>
              </a:rPr>
              <a:t>Step 4: Generate a proper English sentence.</a:t>
            </a:r>
            <a:endParaRPr>
              <a:solidFill>
                <a:schemeClr val="lt1"/>
              </a:solidFill>
            </a:endParaRPr>
          </a:p>
          <a:p>
            <a:pPr indent="0" lvl="0" marL="0" rtl="0" algn="l">
              <a:spcBef>
                <a:spcPts val="1200"/>
              </a:spcBef>
              <a:spcAft>
                <a:spcPts val="1200"/>
              </a:spcAft>
              <a:buNone/>
            </a:pPr>
            <a:r>
              <a:rPr lang="en">
                <a:solidFill>
                  <a:schemeClr val="lt1"/>
                </a:solidFill>
              </a:rPr>
              <a:t>Step 5:  Display the sentence Tell the sentence out loud using device audio</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Architecture diagram</a:t>
            </a:r>
            <a:endParaRPr>
              <a:solidFill>
                <a:schemeClr val="lt1"/>
              </a:solidFill>
            </a:endParaRPr>
          </a:p>
        </p:txBody>
      </p:sp>
      <p:sp>
        <p:nvSpPr>
          <p:cNvPr id="132" name="Google Shape;132;p21"/>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solidFill>
                <a:schemeClr val="lt1"/>
              </a:solidFill>
            </a:endParaRPr>
          </a:p>
        </p:txBody>
      </p:sp>
      <p:pic>
        <p:nvPicPr>
          <p:cNvPr id="133" name="Google Shape;133;p21"/>
          <p:cNvPicPr preferRelativeResize="0"/>
          <p:nvPr/>
        </p:nvPicPr>
        <p:blipFill>
          <a:blip r:embed="rId3">
            <a:alphaModFix/>
          </a:blip>
          <a:stretch>
            <a:fillRect/>
          </a:stretch>
        </p:blipFill>
        <p:spPr>
          <a:xfrm>
            <a:off x="311700" y="1152475"/>
            <a:ext cx="8520600" cy="2632600"/>
          </a:xfrm>
          <a:prstGeom prst="rect">
            <a:avLst/>
          </a:prstGeom>
          <a:noFill/>
          <a:ln>
            <a:noFill/>
          </a:ln>
        </p:spPr>
      </p:pic>
      <p:pic>
        <p:nvPicPr>
          <p:cNvPr id="134" name="Google Shape;134;p21"/>
          <p:cNvPicPr preferRelativeResize="0"/>
          <p:nvPr/>
        </p:nvPicPr>
        <p:blipFill>
          <a:blip r:embed="rId4">
            <a:alphaModFix/>
          </a:blip>
          <a:stretch>
            <a:fillRect/>
          </a:stretch>
        </p:blipFill>
        <p:spPr>
          <a:xfrm>
            <a:off x="793525" y="2966191"/>
            <a:ext cx="833950" cy="623950"/>
          </a:xfrm>
          <a:prstGeom prst="rect">
            <a:avLst/>
          </a:prstGeom>
          <a:noFill/>
          <a:ln>
            <a:noFill/>
          </a:ln>
        </p:spPr>
      </p:pic>
      <p:pic>
        <p:nvPicPr>
          <p:cNvPr id="135" name="Google Shape;135;p21"/>
          <p:cNvPicPr preferRelativeResize="0"/>
          <p:nvPr/>
        </p:nvPicPr>
        <p:blipFill>
          <a:blip r:embed="rId5">
            <a:alphaModFix/>
          </a:blip>
          <a:stretch>
            <a:fillRect/>
          </a:stretch>
        </p:blipFill>
        <p:spPr>
          <a:xfrm>
            <a:off x="2324575" y="2966200"/>
            <a:ext cx="1053251" cy="679075"/>
          </a:xfrm>
          <a:prstGeom prst="rect">
            <a:avLst/>
          </a:prstGeom>
          <a:noFill/>
          <a:ln>
            <a:noFill/>
          </a:ln>
        </p:spPr>
      </p:pic>
      <p:pic>
        <p:nvPicPr>
          <p:cNvPr id="136" name="Google Shape;136;p21"/>
          <p:cNvPicPr preferRelativeResize="0"/>
          <p:nvPr/>
        </p:nvPicPr>
        <p:blipFill>
          <a:blip r:embed="rId6">
            <a:alphaModFix/>
          </a:blip>
          <a:stretch>
            <a:fillRect/>
          </a:stretch>
        </p:blipFill>
        <p:spPr>
          <a:xfrm>
            <a:off x="4005125" y="3018049"/>
            <a:ext cx="833950" cy="677177"/>
          </a:xfrm>
          <a:prstGeom prst="rect">
            <a:avLst/>
          </a:prstGeom>
          <a:noFill/>
          <a:ln>
            <a:noFill/>
          </a:ln>
        </p:spPr>
      </p:pic>
      <p:sp>
        <p:nvSpPr>
          <p:cNvPr id="137" name="Google Shape;137;p21"/>
          <p:cNvSpPr txBox="1"/>
          <p:nvPr/>
        </p:nvSpPr>
        <p:spPr>
          <a:xfrm>
            <a:off x="7216725" y="3018050"/>
            <a:ext cx="1188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latin typeface="Proxima Nova"/>
                <a:ea typeface="Proxima Nova"/>
                <a:cs typeface="Proxima Nova"/>
                <a:sym typeface="Proxima Nova"/>
              </a:rPr>
              <a:t>I am Kiran</a:t>
            </a:r>
            <a:endParaRPr>
              <a:solidFill>
                <a:schemeClr val="dk1"/>
              </a:solidFill>
              <a:latin typeface="Proxima Nova"/>
              <a:ea typeface="Proxima Nova"/>
              <a:cs typeface="Proxima Nova"/>
              <a:sym typeface="Proxima Nova"/>
            </a:endParaRPr>
          </a:p>
        </p:txBody>
      </p:sp>
      <p:pic>
        <p:nvPicPr>
          <p:cNvPr id="138" name="Google Shape;138;p21"/>
          <p:cNvPicPr preferRelativeResize="0"/>
          <p:nvPr/>
        </p:nvPicPr>
        <p:blipFill>
          <a:blip r:embed="rId7">
            <a:alphaModFix/>
          </a:blip>
          <a:stretch>
            <a:fillRect/>
          </a:stretch>
        </p:blipFill>
        <p:spPr>
          <a:xfrm>
            <a:off x="5857554" y="3019384"/>
            <a:ext cx="763042" cy="572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48B950"/>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